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73" r:id="rId3"/>
    <p:sldId id="274" r:id="rId4"/>
    <p:sldId id="275" r:id="rId5"/>
    <p:sldId id="257" r:id="rId6"/>
    <p:sldId id="271" r:id="rId7"/>
    <p:sldId id="256" r:id="rId8"/>
    <p:sldId id="287" r:id="rId9"/>
    <p:sldId id="283" r:id="rId10"/>
    <p:sldId id="277" r:id="rId11"/>
    <p:sldId id="284" r:id="rId12"/>
    <p:sldId id="279" r:id="rId13"/>
    <p:sldId id="280" r:id="rId14"/>
    <p:sldId id="288" r:id="rId15"/>
    <p:sldId id="289" r:id="rId16"/>
    <p:sldId id="290" r:id="rId17"/>
    <p:sldId id="281" r:id="rId18"/>
    <p:sldId id="282" r:id="rId19"/>
    <p:sldId id="285" r:id="rId20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80"/>
    <a:srgbClr val="0000FF"/>
    <a:srgbClr val="00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61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:\SysPrint\Udzbenici\INFO\_šprance PPT\5razred pozadina.png"/>
          <p:cNvPicPr>
            <a:picLocks noChangeAspect="1" noChangeArrowheads="1"/>
          </p:cNvPicPr>
          <p:nvPr/>
        </p:nvPicPr>
        <p:blipFill>
          <a:blip r:embed="rId2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76"/>
          <a:stretch>
            <a:fillRect/>
          </a:stretch>
        </p:blipFill>
        <p:spPr bwMode="auto">
          <a:xfrm>
            <a:off x="227013" y="-26988"/>
            <a:ext cx="8902700" cy="374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solidFill>
            <a:srgbClr val="B6951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 dirty="0">
              <a:solidFill>
                <a:srgbClr val="D7B01F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59175"/>
            <a:ext cx="79883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565400"/>
            <a:ext cx="7991475" cy="1150938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rgbClr val="FFE7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6864029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274118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662295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00089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137115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762717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7505806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5796773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94637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23414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/>
              <a:t>Kliknite ikonu da biste dodali  sliku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86331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gradFill rotWithShape="1">
            <a:gsLst>
              <a:gs pos="0">
                <a:srgbClr val="FEC73C"/>
              </a:gs>
              <a:gs pos="100000">
                <a:srgbClr val="9C440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>
              <a:latin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75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 naslova matrice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dirty="0"/>
              <a:t>Uredite stilove teksta matrice</a:t>
            </a:r>
          </a:p>
          <a:p>
            <a:pPr lvl="1"/>
            <a:r>
              <a:rPr lang="hr-HR" altLang="sr-Latn-RS" dirty="0"/>
              <a:t>Druga razina</a:t>
            </a:r>
          </a:p>
          <a:p>
            <a:pPr lvl="2"/>
            <a:r>
              <a:rPr lang="hr-HR" altLang="sr-Latn-RS" dirty="0"/>
              <a:t>Treća razina</a:t>
            </a:r>
          </a:p>
          <a:p>
            <a:pPr lvl="3"/>
            <a:r>
              <a:rPr lang="hr-HR" altLang="sr-Latn-RS" dirty="0"/>
              <a:t>Četvrta razina</a:t>
            </a:r>
          </a:p>
          <a:p>
            <a:pPr lvl="4"/>
            <a:r>
              <a:rPr lang="hr-HR" altLang="sr-Latn-RS" dirty="0"/>
              <a:t>Peta razina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fld id="{6355B4AB-144C-4FC0-9CF2-C95B2C6E9E39}" type="datetimeFigureOut">
              <a:rPr lang="hr-HR" smtClean="0"/>
              <a:t>17.3.2024.</a:t>
            </a:fld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277309-82AF-45D4-AD0A-6A8054F53D9D}" type="slidenum">
              <a:rPr lang="hr-HR" smtClean="0"/>
              <a:t>‹#›</a:t>
            </a:fld>
            <a:endParaRPr lang="hr-HR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 rot="16200000">
            <a:off x="-847791" y="5618373"/>
            <a:ext cx="19519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400" dirty="0">
                <a:solidFill>
                  <a:schemeClr val="bg1"/>
                </a:solidFill>
                <a:latin typeface="Arial" charset="0"/>
              </a:rPr>
              <a:t>Informatika 5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604000"/>
            <a:ext cx="2508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73795E1C-A712-41F5-A326-A254E90F5D43}" type="slidenum">
              <a:rPr lang="hr-HR" altLang="sr-Latn-RS" sz="1000">
                <a:solidFill>
                  <a:schemeClr val="bg1"/>
                </a:solidFill>
              </a:rPr>
              <a:pPr algn="ctr" eaLnBrk="1" hangingPunct="1"/>
              <a:t>‹#›</a:t>
            </a:fld>
            <a:endParaRPr lang="hr-HR" altLang="sr-Latn-RS" sz="10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39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6560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2" Type="http://schemas.openxmlformats.org/officeDocument/2006/relationships/image" Target="../media/image7.t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if"/><Relationship Id="rId2" Type="http://schemas.openxmlformats.org/officeDocument/2006/relationships/image" Target="../media/image11.t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IF"/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Napiši sljedeće programe: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AutoNum type="arabicPeriod"/>
            </a:pPr>
            <a:r>
              <a:rPr lang="hr-HR" dirty="0"/>
              <a:t>KVADRAT, koji crta kvadrat duljine stranice 50</a:t>
            </a:r>
          </a:p>
          <a:p>
            <a:pPr marL="457200" lvl="0" indent="-457200">
              <a:buAutoNum type="arabicPeriod"/>
            </a:pPr>
            <a:endParaRPr lang="hr-HR" dirty="0"/>
          </a:p>
          <a:p>
            <a:pPr marL="0" lvl="0" indent="0">
              <a:buNone/>
            </a:pPr>
            <a:r>
              <a:rPr lang="hr-HR" dirty="0"/>
              <a:t>2. TROKUT, koji crta trokut duljine stranice 50</a:t>
            </a:r>
          </a:p>
          <a:p>
            <a:pPr marL="0" lvl="0" indent="0">
              <a:buNone/>
            </a:pPr>
            <a:endParaRPr lang="hr-HR" dirty="0"/>
          </a:p>
          <a:p>
            <a:pPr marL="0" lvl="0" indent="0">
              <a:buNone/>
            </a:pPr>
            <a:r>
              <a:rPr lang="hr-HR" dirty="0"/>
              <a:t>3. SESTEROKUT, koji crta šesterokut duljine stranice 50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4731715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680" y="85764"/>
            <a:ext cx="3267477" cy="696625"/>
          </a:xfrm>
        </p:spPr>
        <p:txBody>
          <a:bodyPr/>
          <a:lstStyle/>
          <a:p>
            <a:r>
              <a:rPr lang="hr-HR" dirty="0"/>
              <a:t>Niz kvadrata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007" y="-63465"/>
            <a:ext cx="3267477" cy="12498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006" y="1105381"/>
            <a:ext cx="3111321" cy="96679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4"/>
          <a:srcRect l="1" r="252" b="28593"/>
          <a:stretch/>
        </p:blipFill>
        <p:spPr>
          <a:xfrm>
            <a:off x="253385" y="1930418"/>
            <a:ext cx="8869782" cy="492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858968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252536" y="60439"/>
            <a:ext cx="3394720" cy="1143000"/>
          </a:xfrm>
        </p:spPr>
        <p:txBody>
          <a:bodyPr/>
          <a:lstStyle/>
          <a:p>
            <a:r>
              <a:rPr lang="hr-HR" dirty="0"/>
              <a:t>Niz trokuta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95345" y="1108193"/>
            <a:ext cx="7228984" cy="5689368"/>
          </a:xfrm>
        </p:spPr>
        <p:txBody>
          <a:bodyPr/>
          <a:lstStyle/>
          <a:p>
            <a:r>
              <a:rPr lang="hr-HR" sz="2800" dirty="0"/>
              <a:t>Napiši program koji će nacrtati </a:t>
            </a:r>
            <a:r>
              <a:rPr lang="hr-HR" sz="2800" b="1" dirty="0"/>
              <a:t>trokut</a:t>
            </a:r>
            <a:r>
              <a:rPr lang="hr-HR" sz="2800" dirty="0"/>
              <a:t> kojem je duljina stranice </a:t>
            </a:r>
            <a:r>
              <a:rPr lang="hr-HR" sz="2800" b="1" dirty="0"/>
              <a:t>50</a:t>
            </a:r>
            <a:r>
              <a:rPr lang="hr-HR" sz="2800" dirty="0"/>
              <a:t> </a:t>
            </a:r>
          </a:p>
          <a:p>
            <a:endParaRPr lang="hr-HR" sz="2800" dirty="0"/>
          </a:p>
          <a:p>
            <a:r>
              <a:rPr lang="hr-HR" sz="2800" dirty="0"/>
              <a:t>Izvršite u naredbenom retku naredbe:</a:t>
            </a:r>
          </a:p>
          <a:p>
            <a:pPr marL="0" indent="0">
              <a:buNone/>
            </a:pPr>
            <a:r>
              <a:rPr lang="hr-HR" sz="2800" b="1" dirty="0"/>
              <a:t>		TROKUT</a:t>
            </a:r>
          </a:p>
          <a:p>
            <a:pPr marL="0" indent="0">
              <a:buNone/>
            </a:pPr>
            <a:r>
              <a:rPr lang="hr-HR" sz="2800" b="1" dirty="0"/>
              <a:t>		FD 50 </a:t>
            </a:r>
          </a:p>
          <a:p>
            <a:pPr marL="0" indent="0">
              <a:buNone/>
            </a:pPr>
            <a:endParaRPr lang="hr-HR" sz="1400" b="1" dirty="0"/>
          </a:p>
          <a:p>
            <a:r>
              <a:rPr lang="hr-HR" sz="2800" dirty="0"/>
              <a:t>Ponovite ih </a:t>
            </a:r>
            <a:r>
              <a:rPr lang="hr-HR" sz="2800" b="1" dirty="0"/>
              <a:t>5 puta</a:t>
            </a:r>
            <a:r>
              <a:rPr lang="hr-HR" sz="2800" dirty="0"/>
              <a:t>.</a:t>
            </a:r>
          </a:p>
          <a:p>
            <a:r>
              <a:rPr lang="hr-HR" sz="2800" dirty="0"/>
              <a:t>Što primjećujete?</a:t>
            </a:r>
          </a:p>
          <a:p>
            <a:r>
              <a:rPr lang="hr-HR" sz="2800" b="1" dirty="0"/>
              <a:t>Kako</a:t>
            </a:r>
            <a:r>
              <a:rPr lang="hr-HR" sz="2800" dirty="0"/>
              <a:t> treba </a:t>
            </a:r>
            <a:r>
              <a:rPr lang="hr-HR" sz="2800" b="1" dirty="0"/>
              <a:t>okrenuti</a:t>
            </a:r>
            <a:r>
              <a:rPr lang="hr-HR" sz="2800" dirty="0"/>
              <a:t> </a:t>
            </a:r>
            <a:r>
              <a:rPr lang="hr-HR" sz="2800" b="1" dirty="0"/>
              <a:t>kornjaču</a:t>
            </a:r>
            <a:r>
              <a:rPr lang="hr-HR" sz="2800" dirty="0"/>
              <a:t> prije prvog trokuta pa da crtež izgleda kao na slici?</a:t>
            </a:r>
          </a:p>
          <a:p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58" y="60439"/>
            <a:ext cx="5576182" cy="104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935483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72" y="55942"/>
            <a:ext cx="2530624" cy="1143000"/>
          </a:xfrm>
        </p:spPr>
        <p:txBody>
          <a:bodyPr/>
          <a:lstStyle/>
          <a:p>
            <a:r>
              <a:rPr lang="hr-HR" dirty="0"/>
              <a:t>Niz trokuta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624" y="-171400"/>
            <a:ext cx="5206345" cy="12660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919100"/>
            <a:ext cx="5404946" cy="126602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174" y="2153873"/>
            <a:ext cx="8896826" cy="467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04753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99" y="260903"/>
            <a:ext cx="3312368" cy="1143000"/>
          </a:xfrm>
        </p:spPr>
        <p:txBody>
          <a:bodyPr/>
          <a:lstStyle/>
          <a:p>
            <a:r>
              <a:rPr lang="hr-HR" sz="4400" dirty="0"/>
              <a:t>Niz šesterokuta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" t="7703" r="5014" b="5588"/>
          <a:stretch/>
        </p:blipFill>
        <p:spPr>
          <a:xfrm>
            <a:off x="3059832" y="322723"/>
            <a:ext cx="6043482" cy="21427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70"/>
          <a:stretch/>
        </p:blipFill>
        <p:spPr>
          <a:xfrm>
            <a:off x="323528" y="2465512"/>
            <a:ext cx="4104456" cy="121204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830" y="3730860"/>
            <a:ext cx="896448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84286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7E1F1D-D099-6E9E-B4EC-938E4A265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647056"/>
          </a:xfrm>
        </p:spPr>
        <p:txBody>
          <a:bodyPr/>
          <a:lstStyle/>
          <a:p>
            <a:pPr algn="l"/>
            <a:r>
              <a:rPr lang="hr-HR" dirty="0">
                <a:solidFill>
                  <a:schemeClr val="tx1"/>
                </a:solidFill>
              </a:rPr>
              <a:t>ZAPIŠITE U SVOJE BILJEŽNICE</a:t>
            </a:r>
            <a:br>
              <a:rPr lang="hr-HR" dirty="0">
                <a:solidFill>
                  <a:schemeClr val="tx1"/>
                </a:solidFill>
              </a:rPr>
            </a:br>
            <a:br>
              <a:rPr lang="hr-HR" sz="1800" dirty="0"/>
            </a:br>
            <a:r>
              <a:rPr lang="hr-HR" dirty="0"/>
              <a:t>1. NIZ KVADRATA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37117E75-D44C-0C8D-0043-43AB70262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" r="252" b="28593"/>
          <a:stretch/>
        </p:blipFill>
        <p:spPr>
          <a:xfrm>
            <a:off x="165975" y="1700808"/>
            <a:ext cx="9184390" cy="510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84763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698615-EB6B-23F6-9F6B-74FC69FD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25" y="404664"/>
            <a:ext cx="8229600" cy="1143000"/>
          </a:xfrm>
        </p:spPr>
        <p:txBody>
          <a:bodyPr/>
          <a:lstStyle/>
          <a:p>
            <a:pPr algn="l"/>
            <a:r>
              <a:rPr lang="hr-HR" dirty="0"/>
              <a:t>2. NIZ TROKUTA 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9A765FEA-9018-8D86-6AB2-14CAAF5BCC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025" y="2060848"/>
            <a:ext cx="8981857" cy="47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89287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9C94E6-41C7-460E-DFB8-716A17B63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3. NIZ ŠESTEROKUTA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3DF84294-3DB8-31ED-AD2C-5A9EF889A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221088"/>
            <a:ext cx="9333890" cy="2304231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6D63D585-A08C-54D6-2A2B-DE78BD23D14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" t="7703" r="5014" b="5588"/>
          <a:stretch/>
        </p:blipFill>
        <p:spPr>
          <a:xfrm>
            <a:off x="1403648" y="1565517"/>
            <a:ext cx="6043482" cy="21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68275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6832"/>
            <a:ext cx="8229600" cy="4525963"/>
          </a:xfrm>
        </p:spPr>
        <p:txBody>
          <a:bodyPr/>
          <a:lstStyle/>
          <a:p>
            <a:r>
              <a:rPr lang="hr-HR" dirty="0"/>
              <a:t>Debljina pera 5: </a:t>
            </a:r>
            <a:br>
              <a:rPr lang="hr-HR" dirty="0"/>
            </a:br>
            <a:r>
              <a:rPr lang="hr-HR" b="1" dirty="0">
                <a:solidFill>
                  <a:srgbClr val="C00000"/>
                </a:solidFill>
              </a:rPr>
              <a:t>SETPENSIZE 5</a:t>
            </a:r>
          </a:p>
          <a:p>
            <a:r>
              <a:rPr lang="hr-HR" dirty="0"/>
              <a:t>Nacrtati 10 kućica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187716"/>
            <a:ext cx="5798700" cy="1163625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498752"/>
            <a:ext cx="8820472" cy="547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761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0156" y="39309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Kućice na brijegu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708920"/>
            <a:ext cx="5828798" cy="2267063"/>
          </a:xfrm>
          <a:prstGeom prst="rect">
            <a:avLst/>
          </a:prstGeom>
        </p:spPr>
      </p:pic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755576" y="1219429"/>
            <a:ext cx="8229600" cy="4525963"/>
          </a:xfrm>
        </p:spPr>
        <p:txBody>
          <a:bodyPr/>
          <a:lstStyle/>
          <a:p>
            <a:r>
              <a:rPr lang="hr-HR" dirty="0"/>
              <a:t>Izmijeni program ULICA tako da nacrta 10 kuća na brijegu.</a:t>
            </a:r>
          </a:p>
          <a:p>
            <a:r>
              <a:rPr lang="hr-HR" i="1" dirty="0"/>
              <a:t>Uputa: </a:t>
            </a:r>
            <a:r>
              <a:rPr lang="hr-HR" dirty="0"/>
              <a:t>Kut između susjednih kućica je 10</a:t>
            </a:r>
            <a:r>
              <a:rPr lang="hr-HR" baseline="30000" dirty="0"/>
              <a:t>0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3252516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989805"/>
            <a:ext cx="8229600" cy="4525963"/>
          </a:xfrm>
        </p:spPr>
        <p:txBody>
          <a:bodyPr/>
          <a:lstStyle/>
          <a:p>
            <a:r>
              <a:rPr lang="hr-HR" dirty="0"/>
              <a:t>Usporedi programe: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53394"/>
            <a:ext cx="9721080" cy="5157192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107504" y="5002255"/>
            <a:ext cx="1233264" cy="4047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7020272" y="5345587"/>
            <a:ext cx="1121371" cy="496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29976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26568" cy="1143000"/>
          </a:xfrm>
        </p:spPr>
        <p:txBody>
          <a:bodyPr/>
          <a:lstStyle/>
          <a:p>
            <a:r>
              <a:rPr lang="hr-HR" sz="2000" dirty="0"/>
              <a:t>RJEŠENJE: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366322"/>
            <a:ext cx="8229600" cy="4525963"/>
          </a:xfrm>
        </p:spPr>
        <p:txBody>
          <a:bodyPr/>
          <a:lstStyle/>
          <a:p>
            <a:r>
              <a:rPr lang="hr-HR" dirty="0"/>
              <a:t>KVADRAT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87683"/>
            <a:ext cx="736282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327002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26568" cy="1143000"/>
          </a:xfrm>
        </p:spPr>
        <p:txBody>
          <a:bodyPr/>
          <a:lstStyle/>
          <a:p>
            <a:r>
              <a:rPr lang="hr-HR" sz="2000" dirty="0"/>
              <a:t>RJEŠENJE: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768" y="476672"/>
            <a:ext cx="8229600" cy="4525963"/>
          </a:xfrm>
        </p:spPr>
        <p:txBody>
          <a:bodyPr/>
          <a:lstStyle/>
          <a:p>
            <a:r>
              <a:rPr lang="hr-HR" dirty="0"/>
              <a:t>TROKUT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87" y="1600200"/>
            <a:ext cx="736282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8697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26568" cy="1143000"/>
          </a:xfrm>
        </p:spPr>
        <p:txBody>
          <a:bodyPr/>
          <a:lstStyle/>
          <a:p>
            <a:r>
              <a:rPr lang="hr-HR" sz="2000" dirty="0"/>
              <a:t>RJEŠENJE: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548680"/>
            <a:ext cx="8229600" cy="4525963"/>
          </a:xfrm>
        </p:spPr>
        <p:txBody>
          <a:bodyPr/>
          <a:lstStyle/>
          <a:p>
            <a:r>
              <a:rPr lang="hr-HR" dirty="0"/>
              <a:t>ŠESTEROKUT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417638"/>
            <a:ext cx="736282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7691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06" y="482769"/>
            <a:ext cx="8229600" cy="1152128"/>
          </a:xfrm>
        </p:spPr>
        <p:txBody>
          <a:bodyPr/>
          <a:lstStyle/>
          <a:p>
            <a:r>
              <a:rPr lang="hr-HR" dirty="0"/>
              <a:t>Kako nacrtati kućice na brijegu?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2063750"/>
            <a:ext cx="5815013" cy="269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904870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6633"/>
            <a:ext cx="8229600" cy="1152128"/>
          </a:xfrm>
        </p:spPr>
        <p:txBody>
          <a:bodyPr/>
          <a:lstStyle/>
          <a:p>
            <a:r>
              <a:rPr lang="hr-HR" dirty="0"/>
              <a:t>Ili ulicu kućica?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650" y="2847187"/>
            <a:ext cx="5798700" cy="116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81562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7200" b="1" dirty="0">
                <a:solidFill>
                  <a:srgbClr val="C00000"/>
                </a:solidFill>
              </a:rPr>
              <a:t>Nizovi likova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4961"/>
            <a:ext cx="9144000" cy="3096047"/>
          </a:xfrm>
        </p:spPr>
        <p:txBody>
          <a:bodyPr/>
          <a:lstStyle/>
          <a:p>
            <a:r>
              <a:rPr lang="hr-HR" sz="4400" dirty="0"/>
              <a:t>5. razred </a:t>
            </a:r>
          </a:p>
          <a:p>
            <a:endParaRPr lang="hr-HR" sz="4400" dirty="0"/>
          </a:p>
          <a:p>
            <a:r>
              <a:rPr lang="hr-HR" sz="4400" dirty="0"/>
              <a:t>Programiranje u </a:t>
            </a:r>
            <a:r>
              <a:rPr lang="hr-HR" sz="4400" b="1" dirty="0">
                <a:solidFill>
                  <a:srgbClr val="C00000"/>
                </a:solidFill>
              </a:rPr>
              <a:t>FMS Logu</a:t>
            </a:r>
          </a:p>
        </p:txBody>
      </p:sp>
    </p:spTree>
    <p:extLst>
      <p:ext uri="{BB962C8B-B14F-4D97-AF65-F5344CB8AC3E}">
        <p14:creationId xmlns:p14="http://schemas.microsoft.com/office/powerpoint/2010/main" val="439715968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7200" b="1" dirty="0">
                <a:solidFill>
                  <a:srgbClr val="C00000"/>
                </a:solidFill>
              </a:rPr>
              <a:t>Nizovi likova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4961"/>
            <a:ext cx="9144000" cy="3096047"/>
          </a:xfrm>
        </p:spPr>
        <p:txBody>
          <a:bodyPr/>
          <a:lstStyle/>
          <a:p>
            <a:r>
              <a:rPr lang="hr-HR" sz="4400" dirty="0"/>
              <a:t>Napišite naslov </a:t>
            </a:r>
            <a:br>
              <a:rPr lang="hr-HR" sz="4400" dirty="0"/>
            </a:br>
            <a:r>
              <a:rPr lang="hr-HR" sz="4400" dirty="0"/>
              <a:t>(kao i svi naslovi do sada,</a:t>
            </a:r>
            <a:br>
              <a:rPr lang="hr-HR" sz="4400" dirty="0"/>
            </a:br>
            <a:r>
              <a:rPr lang="hr-HR" sz="4400" dirty="0"/>
              <a:t> trebaju biti napisani nekom bojom ili barem podvučeni bojom)</a:t>
            </a:r>
            <a:endParaRPr lang="hr-HR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212961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234099"/>
          </a:xfrm>
        </p:spPr>
        <p:txBody>
          <a:bodyPr/>
          <a:lstStyle/>
          <a:p>
            <a:r>
              <a:rPr lang="hr-HR" dirty="0"/>
              <a:t>Nastavljate raditi na računalu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287851"/>
            <a:ext cx="8892480" cy="5535488"/>
          </a:xfrm>
        </p:spPr>
        <p:txBody>
          <a:bodyPr/>
          <a:lstStyle/>
          <a:p>
            <a:r>
              <a:rPr lang="hr-HR" sz="2800" dirty="0"/>
              <a:t>Imate napisan  program za </a:t>
            </a:r>
            <a:br>
              <a:rPr lang="hr-HR" sz="2800" dirty="0"/>
            </a:br>
            <a:r>
              <a:rPr lang="hr-HR" sz="2800" b="1" dirty="0"/>
              <a:t>KVADRAT kojem je duljina stranice 50. </a:t>
            </a:r>
          </a:p>
          <a:p>
            <a:pPr marL="0" indent="0">
              <a:buNone/>
            </a:pPr>
            <a:r>
              <a:rPr lang="hr-HR" sz="2800" dirty="0"/>
              <a:t>	Rješenje:   </a:t>
            </a:r>
            <a:r>
              <a:rPr lang="hr-HR" sz="2800" b="1" dirty="0"/>
              <a:t> 	TO KVADRAT</a:t>
            </a:r>
          </a:p>
          <a:p>
            <a:pPr marL="0" indent="0">
              <a:buNone/>
            </a:pPr>
            <a:r>
              <a:rPr lang="hr-HR" sz="2800" b="1" dirty="0"/>
              <a:t>				REPEAT [FD 50 RT 90]</a:t>
            </a:r>
          </a:p>
          <a:p>
            <a:pPr marL="0" indent="0">
              <a:buNone/>
            </a:pPr>
            <a:r>
              <a:rPr lang="hr-HR" sz="2800" b="1" dirty="0"/>
              <a:t>				END</a:t>
            </a:r>
          </a:p>
          <a:p>
            <a:r>
              <a:rPr lang="hr-HR" sz="2800" dirty="0"/>
              <a:t>Zatim izvršite u naredbenom retku naredbe:</a:t>
            </a:r>
          </a:p>
          <a:p>
            <a:pPr marL="0" indent="0">
              <a:buNone/>
            </a:pPr>
            <a:r>
              <a:rPr lang="hr-HR" sz="2800" dirty="0"/>
              <a:t>		KVADRAT</a:t>
            </a:r>
          </a:p>
          <a:p>
            <a:pPr marL="0" indent="0">
              <a:buNone/>
            </a:pPr>
            <a:r>
              <a:rPr lang="hr-HR" sz="2800" dirty="0"/>
              <a:t>		RT 90 FD 50 LT 90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Ponovite ih 5 puta.</a:t>
            </a:r>
          </a:p>
          <a:p>
            <a:r>
              <a:rPr lang="hr-HR" sz="2800" dirty="0"/>
              <a:t>Što primjećujete?</a:t>
            </a:r>
          </a:p>
        </p:txBody>
      </p:sp>
    </p:spTree>
    <p:extLst>
      <p:ext uri="{BB962C8B-B14F-4D97-AF65-F5344CB8AC3E}">
        <p14:creationId xmlns:p14="http://schemas.microsoft.com/office/powerpoint/2010/main" val="37290241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tema">
  <a:themeElements>
    <a:clrScheme name="Office 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5.r prez špranca 2.potx" id="{06B97F76-4875-41A2-9C54-E9A0EC44C429}" vid="{1F1D5293-980B-447E-895A-F1341552B2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5.r prez špranca 2</Template>
  <TotalTime>499</TotalTime>
  <Words>260</Words>
  <Application>Microsoft Office PowerPoint</Application>
  <PresentationFormat>Prikaz na zaslonu (4:3)</PresentationFormat>
  <Paragraphs>54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tema</vt:lpstr>
      <vt:lpstr>Napiši sljedeće programe:</vt:lpstr>
      <vt:lpstr>RJEŠENJE:</vt:lpstr>
      <vt:lpstr>RJEŠENJE:</vt:lpstr>
      <vt:lpstr>RJEŠENJE:</vt:lpstr>
      <vt:lpstr>PowerPoint prezentacija</vt:lpstr>
      <vt:lpstr>PowerPoint prezentacija</vt:lpstr>
      <vt:lpstr>Nizovi likova</vt:lpstr>
      <vt:lpstr>Nizovi likova</vt:lpstr>
      <vt:lpstr>Nastavljate raditi na računalu</vt:lpstr>
      <vt:lpstr>Niz kvadrata</vt:lpstr>
      <vt:lpstr>Niz trokuta </vt:lpstr>
      <vt:lpstr>Niz trokuta</vt:lpstr>
      <vt:lpstr>Niz šesterokuta</vt:lpstr>
      <vt:lpstr>ZAPIŠITE U SVOJE BILJEŽNICE  1. NIZ KVADRATA</vt:lpstr>
      <vt:lpstr>2. NIZ TROKUTA </vt:lpstr>
      <vt:lpstr>3. NIZ ŠESTEROKUTA</vt:lpstr>
      <vt:lpstr>PowerPoint prezentacija</vt:lpstr>
      <vt:lpstr>PowerPoint prezentacija</vt:lpstr>
      <vt:lpstr>Rješenje: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Prvi koraci kornjače (radna bilježnica str.   )</dc:title>
  <dc:creator>Ines</dc:creator>
  <cp:lastModifiedBy>Sabina Curić</cp:lastModifiedBy>
  <cp:revision>41</cp:revision>
  <dcterms:created xsi:type="dcterms:W3CDTF">2013-07-21T12:30:01Z</dcterms:created>
  <dcterms:modified xsi:type="dcterms:W3CDTF">2024-03-17T22:52:23Z</dcterms:modified>
</cp:coreProperties>
</file>