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5" r:id="rId6"/>
    <p:sldId id="266" r:id="rId7"/>
    <p:sldId id="267" r:id="rId8"/>
    <p:sldId id="259" r:id="rId9"/>
    <p:sldId id="262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4347-6D29-4DB6-B5A7-DDBC40345565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23394-63ED-4698-B8A0-6383D610A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936-75EA-4C67-8EB3-6C3DA344BEF0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0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3FB9-89C5-4429-B892-FA1B89F62DF0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89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FFE-65E7-4182-8AD3-6344B39906AF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04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8F2-A770-4A8B-9DDE-4FD20BB897A5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8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49D-CB3B-4A49-8810-2F86A2599867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6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DEF4-50B9-4025-AF94-4A5C97434359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287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F2B-6395-4D2D-99EB-FFF420DD848C}" type="datetime1">
              <a:rPr lang="hr-HR" smtClean="0"/>
              <a:t>22.3.2019.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88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81B-D3D4-48E4-A08D-0620BB52960A}" type="datetime1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6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1A73-143F-40A1-8672-E54B5528D83D}" type="datetime1">
              <a:rPr lang="hr-HR" smtClean="0"/>
              <a:t>22.3.2019.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6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EDF5-D571-4F98-A499-CF77B3D8E9DD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5C42-858C-42FC-B75B-81852F10BA9F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5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3AB1-4278-4173-8B0F-777545C60EE7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26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6.2. Petlja s uvjetom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4005064"/>
            <a:ext cx="4041775" cy="639762"/>
          </a:xfrm>
        </p:spPr>
        <p:txBody>
          <a:bodyPr/>
          <a:lstStyle/>
          <a:p>
            <a:r>
              <a:rPr lang="hr-HR" dirty="0" smtClean="0"/>
              <a:t>Rješenje (1. korak):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2376263"/>
          </a:xfrm>
        </p:spPr>
        <p:txBody>
          <a:bodyPr>
            <a:normAutofit fontScale="92500"/>
          </a:bodyPr>
          <a:lstStyle/>
          <a:p>
            <a:r>
              <a:rPr lang="vi-VN" dirty="0"/>
              <a:t>Napiši program koji će izračunati prosjek ocjena nekog predmeta. Ali ne na klasičan način da </a:t>
            </a:r>
            <a:r>
              <a:rPr lang="vi-VN" dirty="0" smtClean="0"/>
              <a:t>prebrojimo</a:t>
            </a:r>
            <a:r>
              <a:rPr lang="hr-HR" dirty="0" smtClean="0"/>
              <a:t> </a:t>
            </a:r>
            <a:r>
              <a:rPr lang="vi-VN" dirty="0" smtClean="0"/>
              <a:t>koliko </a:t>
            </a:r>
            <a:r>
              <a:rPr lang="vi-VN" dirty="0"/>
              <a:t>ocjena ima pa ih onda toliko upišemo i podijelimo s ukupnim brojem ocjena. Upisivat ćemo ocjene </a:t>
            </a:r>
            <a:r>
              <a:rPr lang="vi-VN" dirty="0" smtClean="0"/>
              <a:t>tako </a:t>
            </a:r>
            <a:r>
              <a:rPr lang="vi-VN" dirty="0"/>
              <a:t>dugo dok ih ima, a kad dođemo do kraja, upisat ćemo broj koji nije ocjena (manji od 1 ili veći od 5) te </a:t>
            </a:r>
            <a:r>
              <a:rPr lang="vi-VN" dirty="0" smtClean="0"/>
              <a:t>na </a:t>
            </a:r>
            <a:r>
              <a:rPr lang="vi-VN" dirty="0"/>
              <a:t>taj način završiti popisivanje. 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11561" y="4941167"/>
            <a:ext cx="8075240" cy="1184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READWORD][:OCJENA&lt;6]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01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 </a:t>
            </a:r>
            <a:r>
              <a:rPr lang="hr-HR" dirty="0" err="1" smtClean="0"/>
              <a:t>DO.WHILE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2088231"/>
          </a:xfrm>
        </p:spPr>
        <p:txBody>
          <a:bodyPr>
            <a:normAutofit/>
          </a:bodyPr>
          <a:lstStyle/>
          <a:p>
            <a:r>
              <a:rPr lang="hr-HR" b="1" dirty="0" err="1"/>
              <a:t>DO.WHILE</a:t>
            </a:r>
            <a:r>
              <a:rPr lang="hr-HR" dirty="0"/>
              <a:t> petlja izvršava zadane naredbe tako dugo dok je zadani uvjet istinit. Ako je uvjet lažan, naredbe u petlji će se jednom </a:t>
            </a:r>
            <a:r>
              <a:rPr lang="hr-HR" dirty="0" smtClean="0"/>
              <a:t>izvršiti.</a:t>
            </a:r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820472" cy="31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8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(drugi korak):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0</a:t>
            </a:r>
          </a:p>
          <a:p>
            <a:pPr marL="0" indent="0">
              <a:buNone/>
            </a:pPr>
            <a:r>
              <a:rPr lang="hr-H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  <a:endParaRPr lang="hr-H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“ZBROJ :ZBROJ + :OCJENA </a:t>
            </a:r>
            <a:endParaRPr lang="hr-H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“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BR_OCJENA :BR_OCJENA + 1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OCJENA &lt; 6]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 smtClean="0"/>
              <a:t>Podebljano je u jednom retku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53644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(treći korak):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-1</a:t>
            </a:r>
          </a:p>
          <a:p>
            <a:pPr marL="0" indent="0">
              <a:buNone/>
            </a:pPr>
            <a:r>
              <a:rPr lang="hr-H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  <a:endParaRPr lang="hr-H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“ZBROJ :ZBROJ + :OCJENA </a:t>
            </a:r>
            <a:endParaRPr lang="hr-H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“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BR_OCJENA :BR_OCJENA + 1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OCJENA &lt; 6]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:ZBROJ - :OCJENA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 smtClean="0"/>
              <a:t>Podebljano je u jednom retku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69014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(četvrti korak):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-1</a:t>
            </a:r>
          </a:p>
          <a:p>
            <a:pPr marL="0" indent="0">
              <a:buNone/>
            </a:pPr>
            <a:r>
              <a:rPr lang="hr-HR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  <a:endParaRPr lang="hr-HR" sz="2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“ZBROJ :ZBROJ + :OCJENA </a:t>
            </a:r>
            <a:endParaRPr lang="hr-HR" sz="2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“</a:t>
            </a: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BR_OCJENA :BR_OCJENA + 1</a:t>
            </a:r>
            <a:r>
              <a:rPr lang="hr-H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[AND </a:t>
            </a: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:OCJENA &gt; 0 :OCJENA &lt; 6]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:ZBROJ - :OCJENA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 smtClean="0"/>
              <a:t>Podebljano je u jednom retku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96949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operatori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1440159"/>
          </a:xfrm>
        </p:spPr>
        <p:txBody>
          <a:bodyPr>
            <a:normAutofit/>
          </a:bodyPr>
          <a:lstStyle/>
          <a:p>
            <a:r>
              <a:rPr lang="hr-HR" dirty="0"/>
              <a:t>Logičke operatore koristimo tako da prvo </a:t>
            </a:r>
            <a:r>
              <a:rPr lang="hr-HR" dirty="0" smtClean="0"/>
              <a:t>napišemo </a:t>
            </a:r>
            <a:r>
              <a:rPr lang="hr-HR" dirty="0"/>
              <a:t>njihov simbol, a nakon toga </a:t>
            </a:r>
            <a:r>
              <a:rPr lang="hr-HR" dirty="0" smtClean="0"/>
              <a:t> nabrojimo </a:t>
            </a:r>
            <a:r>
              <a:rPr lang="hr-HR" dirty="0"/>
              <a:t>uvjete. 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68174"/>
            <a:ext cx="7175524" cy="33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1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2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467544" y="2996952"/>
            <a:ext cx="4041775" cy="639762"/>
          </a:xfrm>
        </p:spPr>
        <p:txBody>
          <a:bodyPr/>
          <a:lstStyle/>
          <a:p>
            <a:r>
              <a:rPr lang="hr-HR" dirty="0" smtClean="0"/>
              <a:t>Rješenje: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1"/>
            <a:ext cx="8147248" cy="136815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Napiši program koji će tražiti da se upiše količina juhe (u litrama) u tanjuru i veličinu žlice kojom se jede </a:t>
            </a:r>
            <a:r>
              <a:rPr lang="hr-HR" dirty="0" smtClean="0"/>
              <a:t>juha </a:t>
            </a:r>
            <a:r>
              <a:rPr lang="hr-HR" dirty="0"/>
              <a:t>(u litrama). Nakon toga program će izračunati koliko nam je žlica potrebno da bi pojeli svu juhu.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251520" y="3717033"/>
            <a:ext cx="8712968" cy="24091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JUHA :UKUPNO :ZLICA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“BROJAC 0</a:t>
            </a:r>
          </a:p>
          <a:p>
            <a:pPr marL="0" indent="0">
              <a:buNone/>
            </a:pP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[:UKUPNO &gt; 0] [MAKE “UKUPNO :UKUPNO - :ZLICA </a:t>
            </a:r>
            <a:endParaRPr lang="hr-H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“BROJAC </a:t>
            </a: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BROJAC + 1]</a:t>
            </a:r>
          </a:p>
          <a:p>
            <a:pPr marL="0" indent="0">
              <a:buNone/>
            </a:pPr>
            <a:r>
              <a:rPr lang="hr-H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[ZLICE POTREBNE DA BI SE POJELA SVA JUHA] :BROJAC)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9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 smtClean="0"/>
              <a:t>Podebljano je u jednom retku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8649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 WHILE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2160239"/>
          </a:xfrm>
        </p:spPr>
        <p:txBody>
          <a:bodyPr>
            <a:normAutofit/>
          </a:bodyPr>
          <a:lstStyle/>
          <a:p>
            <a:r>
              <a:rPr lang="hr-HR" dirty="0"/>
              <a:t>WHILE petlja izvršava naredbe tako dugo dok je postavljeni uvjet istinit. Uvjet je na početku tako da je moguće (ako je uvjet neistinit) da se naredbe u petlji ne izvrše ni jednom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460432" cy="321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80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352</Words>
  <Application>Microsoft Office PowerPoint</Application>
  <PresentationFormat>Prikaz na zaslonu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6. (A) RJEŠAVANJE PROBLEMA I PROGRAMIRANJE</vt:lpstr>
      <vt:lpstr>Vježba 1</vt:lpstr>
      <vt:lpstr>Petlja DO.WHILE</vt:lpstr>
      <vt:lpstr>Rješenje (drugi korak):</vt:lpstr>
      <vt:lpstr>Rješenje (treći korak):</vt:lpstr>
      <vt:lpstr>Rješenje (četvrti korak):</vt:lpstr>
      <vt:lpstr>Logički operatori</vt:lpstr>
      <vt:lpstr>Vježba 2</vt:lpstr>
      <vt:lpstr>Petlja WHILE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Sabina</cp:lastModifiedBy>
  <cp:revision>9</cp:revision>
  <dcterms:created xsi:type="dcterms:W3CDTF">2014-01-17T07:55:45Z</dcterms:created>
  <dcterms:modified xsi:type="dcterms:W3CDTF">2019-03-22T08:20:21Z</dcterms:modified>
</cp:coreProperties>
</file>