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68" r:id="rId4"/>
    <p:sldId id="269" r:id="rId5"/>
    <p:sldId id="270" r:id="rId6"/>
    <p:sldId id="271" r:id="rId7"/>
    <p:sldId id="274" r:id="rId8"/>
    <p:sldId id="272" r:id="rId9"/>
    <p:sldId id="275" r:id="rId10"/>
    <p:sldId id="259" r:id="rId11"/>
    <p:sldId id="273" r:id="rId12"/>
    <p:sldId id="262" r:id="rId13"/>
    <p:sldId id="276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>
      <p:cViewPr varScale="1">
        <p:scale>
          <a:sx n="115" d="100"/>
          <a:sy n="115" d="100"/>
        </p:scale>
        <p:origin x="85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801D7-939C-43A7-AE91-D169C501D049}" type="datetimeFigureOut">
              <a:rPr lang="hr-HR" smtClean="0"/>
              <a:t>29.3.2019.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07E47-623E-4BF4-806E-2A4BBA966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921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A57-1B8E-4968-9436-2FCF63831A21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70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B401-4964-4346-951D-FDE58B3C5FF3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7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0DA8-2673-4D23-97D4-E93F3E30AB9A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87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3032-9AB1-4C8B-B1D6-A5EF1D96483A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94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C464-D6EF-4260-899B-12EE86FD0B13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065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45-A3DB-4512-BDF7-8537AAD63DDF}" type="datetime1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040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2333-6288-4639-B4CD-F7689BEB6415}" type="datetime1">
              <a:rPr lang="hr-HR" smtClean="0"/>
              <a:t>29.3.2019.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227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CF3-C858-4313-A438-B52E0861C7FC}" type="datetime1">
              <a:rPr lang="hr-HR" smtClean="0"/>
              <a:t>29.3.2019.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09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42B-651F-40D8-B157-11D4C31673D0}" type="datetime1">
              <a:rPr lang="hr-HR" smtClean="0"/>
              <a:t>29.3.2019.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49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5651-3F75-403A-8907-44977BC401BA}" type="datetime1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4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951-51D6-4B92-B7C2-443B99C5A655}" type="datetime1">
              <a:rPr lang="hr-HR" smtClean="0"/>
              <a:t>29.3.2019.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086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BF0F7-9B56-48D9-9053-E4085943A7BB}" type="datetime1">
              <a:rPr lang="hr-HR" smtClean="0"/>
              <a:t>29.3.2019.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931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6. (A) RJEŠAVANJE PROBLEMA I PROGRAMIRANJE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6.3. Rekurzivno programiranje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93204" y="27856"/>
            <a:ext cx="8229600" cy="1143000"/>
          </a:xfrm>
        </p:spPr>
        <p:txBody>
          <a:bodyPr/>
          <a:lstStyle/>
          <a:p>
            <a:r>
              <a:rPr lang="hr-HR" dirty="0" smtClean="0"/>
              <a:t>Vježba 2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4747356" y="4327412"/>
            <a:ext cx="4041775" cy="639762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(program TROKUTI):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196752"/>
            <a:ext cx="8147248" cy="1800201"/>
          </a:xfrm>
        </p:spPr>
        <p:txBody>
          <a:bodyPr>
            <a:normAutofit fontScale="92500"/>
          </a:bodyPr>
          <a:lstStyle/>
          <a:p>
            <a:r>
              <a:rPr lang="hr-HR" dirty="0"/>
              <a:t>Tehnikom rekurzivnog programiranja crtaj trokute čije se stranice smanjuju za 10 točaka. Početna  duljina stranice neka bude varijabla pod nazivom DULJINA, a program zaustavlja svoje iscrtavanje  kada duljina stranice trokuta bude manja od nule. Svi trokuti imaju jednu zajedničku točku. Program  će se zvati TROKUTI.</a:t>
            </a:r>
          </a:p>
        </p:txBody>
      </p:sp>
      <p:sp>
        <p:nvSpPr>
          <p:cNvPr id="10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323528" y="3068959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Rješenje (potprogram TROKUT):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107504" y="3717033"/>
            <a:ext cx="4752528" cy="144015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TO TROKUT :DULJINA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REPEAT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3 [FD :DULJINA RT 120]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13" name="Rezervirano mjesto sadržaja 7"/>
          <p:cNvSpPr txBox="1">
            <a:spLocks/>
          </p:cNvSpPr>
          <p:nvPr/>
        </p:nvSpPr>
        <p:spPr>
          <a:xfrm>
            <a:off x="5004556" y="5019500"/>
            <a:ext cx="3528392" cy="10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TO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TROKUTI :DULJINA</a:t>
            </a:r>
            <a:endParaRPr lang="hr-HR" sz="20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TROKUT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:DULJINA</a:t>
            </a:r>
            <a:endParaRPr lang="hr-HR" sz="20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sz="2000" dirty="0" smtClean="0">
                <a:latin typeface="Courier New"/>
                <a:ea typeface="Times New Roman"/>
              </a:rPr>
              <a:t>END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64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6" grpId="0" build="p"/>
      <p:bldP spid="10" grpId="0" build="p"/>
      <p:bldP spid="8" grpId="0" uiExpand="1" build="p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b="1" dirty="0" smtClean="0"/>
              <a:t>Konačno rješenje</a:t>
            </a:r>
            <a:r>
              <a:rPr lang="hr-HR" sz="2800" dirty="0" smtClean="0"/>
              <a:t> (dodajemo ponovno pozivanje programa TROKUTI i uvjet zaustavljanja programa):</a:t>
            </a:r>
            <a:r>
              <a:rPr lang="hr-HR" sz="2800" dirty="0"/>
              <a:t/>
            </a:r>
            <a:br>
              <a:rPr lang="hr-HR" sz="2800" dirty="0"/>
            </a:br>
            <a:endParaRPr lang="hr-HR" sz="28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TO TROKUTI :DULJINA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:DULJINA &lt; 0 [STOP]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TROKUT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:DULJINA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TROKUTI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(:DULJINA-10)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91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71832" y="1484785"/>
            <a:ext cx="8576632" cy="3384375"/>
          </a:xfrm>
        </p:spPr>
        <p:txBody>
          <a:bodyPr>
            <a:normAutofit/>
          </a:bodyPr>
          <a:lstStyle/>
          <a:p>
            <a:r>
              <a:rPr lang="hr-HR" dirty="0"/>
              <a:t>Svaki napisani program možemo pozvati  da se izvrši unutar nekoga drugog programa. Jednostavno na mjestu gdje želimo da se program izvrši, napišemo njegov naziv i pripadajuće mu ulazne varijable (ako ih ima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8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07704" y="214425"/>
            <a:ext cx="7128792" cy="2527294"/>
          </a:xfrm>
        </p:spPr>
        <p:txBody>
          <a:bodyPr>
            <a:noAutofit/>
          </a:bodyPr>
          <a:lstStyle/>
          <a:p>
            <a:pPr algn="l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ZADATAK: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Tehnikom </a:t>
            </a:r>
            <a:r>
              <a:rPr lang="hr-HR" sz="2400" dirty="0"/>
              <a:t>rekurzivnog programiranja crtaj trokute čije se stranice smanjuju za 10 točaka. Početna  duljina stranice neka bude varijabla pod nazivom DULJINA, a program zaustavlja svoje iscrtavanje  kada duljina stranice trokuta bude manja od nule. Svi trokuti imaju jednu zajedničku točku. Program  će se zvati TROKUTI.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521478" y="2714562"/>
            <a:ext cx="5616624" cy="2769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TROKUTI :DULJINA</a:t>
            </a:r>
          </a:p>
          <a:p>
            <a:pPr marL="0" indent="0">
              <a:buNone/>
            </a:pPr>
            <a:r>
              <a:rPr lang="hr-HR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:DULJINA &lt; 0 [STOP]</a:t>
            </a:r>
          </a:p>
          <a:p>
            <a:pPr marL="0" indent="0">
              <a:buNone/>
            </a:pPr>
            <a:r>
              <a:rPr lang="hr-HR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TROKUT :DULJINA</a:t>
            </a:r>
          </a:p>
          <a:p>
            <a:pPr marL="0" indent="0">
              <a:buNone/>
            </a:pPr>
            <a:r>
              <a:rPr lang="hr-HR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TROKUTI (:DULJINA-10)</a:t>
            </a:r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07504" y="5433246"/>
            <a:ext cx="8928992" cy="1381720"/>
          </a:xfrm>
        </p:spPr>
        <p:txBody>
          <a:bodyPr>
            <a:normAutofit/>
          </a:bodyPr>
          <a:lstStyle/>
          <a:p>
            <a:pPr algn="ctr"/>
            <a:r>
              <a:rPr lang="hr-HR" b="1" dirty="0"/>
              <a:t>Konačno rješenje</a:t>
            </a:r>
            <a:r>
              <a:rPr lang="hr-HR" dirty="0"/>
              <a:t> (dodajemo ponovno pozivanje programa TROKUTI i uvjet zaustavljanja programa):</a:t>
            </a:r>
            <a:br>
              <a:rPr lang="hr-HR" dirty="0"/>
            </a:b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139982" y="476672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PREPIŠI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r-H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412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21582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Rješenje (1. korak):</a:t>
            </a:r>
          </a:p>
          <a:p>
            <a:r>
              <a:rPr lang="hr-HR" b="0" i="1" dirty="0"/>
              <a:t>Prvo napišemo program pod nazivom BROJAC i ulaznu varijablu BROJ.   </a:t>
            </a:r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147248" cy="3082179"/>
          </a:xfrm>
        </p:spPr>
        <p:txBody>
          <a:bodyPr>
            <a:normAutofit/>
          </a:bodyPr>
          <a:lstStyle/>
          <a:p>
            <a:r>
              <a:rPr lang="hr-HR" i="1" dirty="0"/>
              <a:t>Kreiraj program pod nazivom BROJAC koja će na zaslonu ispisivati brojeve od zadanog (varijabla će imati naziv BROJ) do broja 1. Brojevi se smanjuju za vrijednost 1</a:t>
            </a:r>
            <a:r>
              <a:rPr lang="hr-HR" i="1" dirty="0" smtClean="0"/>
              <a:t>.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611561" y="4941167"/>
            <a:ext cx="8075240" cy="1184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BROJAC :BROJ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0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uiExpand="1" build="p"/>
      <p:bldP spid="6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008112"/>
          </a:xfrm>
        </p:spPr>
        <p:txBody>
          <a:bodyPr>
            <a:normAutofit/>
          </a:bodyPr>
          <a:lstStyle/>
          <a:p>
            <a:r>
              <a:rPr lang="hr-HR" i="1" dirty="0"/>
              <a:t>Kad pokrenemo program i unesemo neku vrijednost u varijablu BROJ, ispisat će se samo taj upisani broj.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611561" y="4941167"/>
            <a:ext cx="8075240" cy="1184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BROJAC 5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(2. korak):</a:t>
            </a:r>
          </a:p>
          <a:p>
            <a:r>
              <a:rPr lang="hr-HR" i="1" dirty="0" smtClean="0"/>
              <a:t>Upisujemo </a:t>
            </a:r>
            <a:r>
              <a:rPr lang="hr-HR" i="1" dirty="0"/>
              <a:t>naredbu koja ispisuje </a:t>
            </a:r>
            <a:r>
              <a:rPr lang="hr-HR" i="1" dirty="0" smtClean="0"/>
              <a:t>vrijednost</a:t>
            </a:r>
            <a:r>
              <a:rPr lang="hr-HR" i="1" dirty="0"/>
              <a:t> </a:t>
            </a:r>
            <a:r>
              <a:rPr lang="hr-HR" i="1" dirty="0" smtClean="0"/>
              <a:t>varijable BROJ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7544" y="1412776"/>
            <a:ext cx="8075240" cy="118499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75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00811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Kad pokrenemo program ispisuje </a:t>
            </a:r>
            <a:r>
              <a:rPr lang="hr-HR" dirty="0"/>
              <a:t>se vrijednost varijable, ali kod ponovnog pokretanja programa BROJAC staje. Nema dovoljno ulaznih vrijednosti za ponovno pozivanje tog </a:t>
            </a:r>
            <a:r>
              <a:rPr lang="hr-HR" dirty="0" smtClean="0"/>
              <a:t>programa.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611561" y="4941167"/>
            <a:ext cx="8075240" cy="118499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BROJAC 5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5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err="1" smtClean="0">
                <a:latin typeface="Courier New"/>
                <a:ea typeface="Times New Roman"/>
                <a:cs typeface="Times New Roman"/>
              </a:rPr>
              <a:t>not</a:t>
            </a: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enough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inputs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to BROJAC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in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BROJAC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(3. korak):</a:t>
            </a:r>
          </a:p>
          <a:p>
            <a:r>
              <a:rPr lang="hr-HR" i="1" dirty="0" smtClean="0"/>
              <a:t>Program poziva samog sebe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7544" y="1412776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dirty="0" smtClean="0">
                <a:latin typeface="Courier New"/>
                <a:ea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00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9" grpId="0" uiExpand="1" build="p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1043608" y="3284984"/>
            <a:ext cx="3456384" cy="295232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Program poziva samog sebe, ispisuje svaki puta za 1 broj manju vrijednost, ali ispis se ne prekida na vrijednosti 1 (kako je zadano u zadatku) nego ide u beskonačnost. I ne staje. 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5004048" y="3356992"/>
            <a:ext cx="3322712" cy="320121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>
                <a:latin typeface="Courier New"/>
                <a:ea typeface="Times New Roman"/>
                <a:cs typeface="Times New Roman"/>
              </a:rPr>
              <a:t>BROJAC 5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5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4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3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2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1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0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-</a:t>
            </a:r>
            <a:r>
              <a:rPr lang="hr-HR" sz="2800" i="1" spc="30" dirty="0">
                <a:latin typeface="Courier New"/>
                <a:ea typeface="Times New Roman"/>
                <a:cs typeface="Times New Roman"/>
              </a:rPr>
              <a:t>1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-2</a:t>
            </a:r>
            <a:r>
              <a:rPr lang="hr-HR" sz="2800" i="1" spc="30" dirty="0" smtClean="0">
                <a:latin typeface="Book Antiqua"/>
                <a:ea typeface="Times New Roman"/>
                <a:cs typeface="Times New Roman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Book Antiqua"/>
                <a:ea typeface="Times New Roman"/>
                <a:cs typeface="Times New Roman"/>
              </a:rPr>
              <a:t>…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Rješenje (4. korak):</a:t>
            </a:r>
          </a:p>
          <a:p>
            <a:r>
              <a:rPr lang="hr-HR" i="1" dirty="0" smtClean="0"/>
              <a:t>Dodajemo ulaznu varijablu (i smanjujemo je za jedan) kod ponovnog pozivanja programa BROJAC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395536" y="1124744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(:BROJ - 1)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dirty="0" smtClean="0">
                <a:latin typeface="Courier New"/>
                <a:ea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82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9" grpId="0" uiExpand="1" build="p"/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6"/>
          <p:cNvSpPr>
            <a:spLocks noGrp="1"/>
          </p:cNvSpPr>
          <p:nvPr>
            <p:ph type="body" idx="1"/>
          </p:nvPr>
        </p:nvSpPr>
        <p:spPr>
          <a:xfrm>
            <a:off x="395536" y="14001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(5. korak):</a:t>
            </a:r>
          </a:p>
          <a:p>
            <a:r>
              <a:rPr lang="hr-HR" i="1" spc="30" dirty="0">
                <a:ea typeface="Times New Roman"/>
                <a:cs typeface="Times New Roman"/>
              </a:rPr>
              <a:t>Potrebno je </a:t>
            </a:r>
            <a:r>
              <a:rPr lang="hr-HR" dirty="0" smtClean="0"/>
              <a:t>postaviti </a:t>
            </a:r>
            <a:r>
              <a:rPr lang="hr-HR" dirty="0"/>
              <a:t>uvjet koji određuje kada stati</a:t>
            </a:r>
          </a:p>
        </p:txBody>
      </p:sp>
      <p:sp>
        <p:nvSpPr>
          <p:cNvPr id="10" name="Rezervirano mjesto sadržaja 7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TO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BROJAC 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IF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 = 0 [STOP]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(:BROJ - 1)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72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640960" cy="1872208"/>
          </a:xfrm>
        </p:spPr>
        <p:txBody>
          <a:bodyPr>
            <a:noAutofit/>
          </a:bodyPr>
          <a:lstStyle/>
          <a:p>
            <a:r>
              <a:rPr lang="hr-HR" sz="2800" i="1" dirty="0"/>
              <a:t>Kreiraj program pod nazivom BROJAC koja će na zaslonu ispisivati brojeve od zadanog (varijabla će imati naziv BROJ) do broja 1. Brojevi se smanjuju za vrijednost 1.</a:t>
            </a:r>
            <a:br>
              <a:rPr lang="hr-HR" sz="2800" i="1" dirty="0"/>
            </a:br>
            <a:endParaRPr lang="hr-HR" sz="28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7544" y="3284984"/>
            <a:ext cx="4040188" cy="265514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hr-HR" b="1" i="1" spc="30" dirty="0">
                <a:solidFill>
                  <a:srgbClr val="FF0000"/>
                </a:solidFill>
                <a:latin typeface="Courier New"/>
                <a:ea typeface="Times New Roman"/>
                <a:cs typeface="Times New Roman"/>
              </a:rPr>
              <a:t>TO BROJAC :BROJ</a:t>
            </a:r>
            <a:endParaRPr lang="hr-HR" sz="2800" b="1" i="1" spc="30" dirty="0">
              <a:solidFill>
                <a:srgbClr val="FF0000"/>
              </a:solidFill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b="1" i="1" spc="30" dirty="0">
                <a:solidFill>
                  <a:srgbClr val="FF0000"/>
                </a:solidFill>
                <a:latin typeface="Courier New"/>
                <a:ea typeface="Times New Roman"/>
                <a:cs typeface="Times New Roman"/>
              </a:rPr>
              <a:t>IF :BROJ = 0 [STOP] </a:t>
            </a:r>
            <a:endParaRPr lang="hr-HR" sz="2800" b="1" i="1" spc="30" dirty="0">
              <a:solidFill>
                <a:srgbClr val="FF0000"/>
              </a:solidFill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b="1" i="1" spc="30" dirty="0">
                <a:solidFill>
                  <a:srgbClr val="FF0000"/>
                </a:solidFill>
                <a:latin typeface="Courier New"/>
                <a:ea typeface="Times New Roman"/>
                <a:cs typeface="Times New Roman"/>
              </a:rPr>
              <a:t>PR :BROJ</a:t>
            </a:r>
            <a:endParaRPr lang="hr-HR" sz="2800" b="1" i="1" spc="30" dirty="0">
              <a:solidFill>
                <a:srgbClr val="FF0000"/>
              </a:solidFill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b="1" i="1" spc="30" dirty="0">
                <a:solidFill>
                  <a:srgbClr val="FF0000"/>
                </a:solidFill>
                <a:latin typeface="Courier New"/>
                <a:ea typeface="Times New Roman"/>
                <a:cs typeface="Times New Roman"/>
              </a:rPr>
              <a:t>BROJAC (:BROJ - 1)</a:t>
            </a:r>
            <a:endParaRPr lang="hr-HR" sz="2800" b="1" i="1" spc="30" dirty="0">
              <a:solidFill>
                <a:srgbClr val="FF0000"/>
              </a:solidFill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b="1" i="1" spc="30" dirty="0">
                <a:solidFill>
                  <a:srgbClr val="FF0000"/>
                </a:solidFill>
                <a:latin typeface="Courier New"/>
                <a:ea typeface="Times New Roman"/>
                <a:cs typeface="Times New Roman"/>
              </a:rPr>
              <a:t>END</a:t>
            </a:r>
            <a:endParaRPr lang="hr-HR" sz="2800" b="1" i="1" spc="30" dirty="0">
              <a:solidFill>
                <a:srgbClr val="FF0000"/>
              </a:solidFill>
              <a:latin typeface="Book Antiqua"/>
              <a:ea typeface="Times New Roman"/>
              <a:cs typeface="Times New Roman"/>
            </a:endParaRPr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23756" y="3356992"/>
            <a:ext cx="4041775" cy="2583136"/>
          </a:xfrm>
        </p:spPr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To će se pojaviti u testu!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1329140" y="373668"/>
            <a:ext cx="67892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Rekurzivno programiranje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251520" y="109553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PREPIŠI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r-H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046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Rekurzivno programiranje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hr-HR" i="1" dirty="0"/>
              <a:t>Tehniku rekurzivnog programiranja mogli bismo opisati kao </a:t>
            </a:r>
            <a:r>
              <a:rPr lang="hr-HR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samopozivajuću</a:t>
            </a:r>
            <a:r>
              <a:rPr lang="hr-H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hr-HR" i="1" dirty="0"/>
              <a:t> To je program koji koristi samog sebe kao potprogram (sam sebe poziva do ispunjenja zadanog uvjeta). </a:t>
            </a:r>
          </a:p>
          <a:p>
            <a:r>
              <a:rPr lang="hr-HR" dirty="0" err="1"/>
              <a:t>Najbitnija</a:t>
            </a:r>
            <a:r>
              <a:rPr lang="hr-HR" dirty="0"/>
              <a:t> stvar kod rekurzivnog programiranja je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uvjet</a:t>
            </a:r>
            <a:r>
              <a:rPr lang="hr-HR" dirty="0"/>
              <a:t>. Bez njega bi rekurzivni program bio u beskonačnoj petlji. Izuzetno je bitno i mjesto na koje se stavlja uvjet. Nikako ne smije biti nakon ponovnog pozivanja programa – tada se do naredbe s uvjetom ni ne bi moglo doći i opet bi nastala beskonačna petlja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27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1763688" y="620688"/>
            <a:ext cx="6923112" cy="1143000"/>
          </a:xfrm>
        </p:spPr>
        <p:txBody>
          <a:bodyPr/>
          <a:lstStyle/>
          <a:p>
            <a:r>
              <a:rPr lang="hr-HR" dirty="0" smtClean="0"/>
              <a:t>Rekurzivno programiranje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179512" y="1830387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 smtClean="0"/>
              <a:t>Rekurzivno </a:t>
            </a:r>
            <a:r>
              <a:rPr lang="hr-HR" i="1" dirty="0"/>
              <a:t>programiranja </a:t>
            </a:r>
            <a:r>
              <a:rPr lang="hr-HR" i="1" dirty="0" smtClean="0"/>
              <a:t>je </a:t>
            </a:r>
            <a:r>
              <a:rPr lang="hr-HR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samopozivajuće</a:t>
            </a:r>
            <a:r>
              <a:rPr lang="hr-H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hr-HR" i="1" dirty="0" smtClean="0"/>
              <a:t>jer program koristi </a:t>
            </a:r>
            <a:r>
              <a:rPr lang="hr-HR" i="1" dirty="0"/>
              <a:t>samog sebe kao potprogram </a:t>
            </a:r>
            <a:endParaRPr lang="hr-HR" i="1" dirty="0" smtClean="0"/>
          </a:p>
          <a:p>
            <a:r>
              <a:rPr lang="hr-HR" dirty="0" smtClean="0"/>
              <a:t>Najbitniji je </a:t>
            </a:r>
            <a:r>
              <a:rPr lang="hr-H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uvjet</a:t>
            </a:r>
            <a:r>
              <a:rPr lang="hr-HR" dirty="0"/>
              <a:t> </a:t>
            </a:r>
            <a:r>
              <a:rPr lang="hr-HR" dirty="0" smtClean="0"/>
              <a:t>jer UVJET sprječava da rekurzivni </a:t>
            </a:r>
            <a:r>
              <a:rPr lang="hr-HR" dirty="0"/>
              <a:t>program </a:t>
            </a:r>
            <a:r>
              <a:rPr lang="hr-HR" dirty="0" smtClean="0"/>
              <a:t>bude </a:t>
            </a:r>
            <a:r>
              <a:rPr lang="hr-HR" dirty="0"/>
              <a:t>u beskonačnoj petlji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sz="2800" u="sng" dirty="0" smtClean="0"/>
              <a:t>VAŽNO je i MJESTO stavljanja uvjeta u rekurzivnom </a:t>
            </a:r>
            <a:r>
              <a:rPr lang="hr-HR" sz="2800" dirty="0" err="1" smtClean="0"/>
              <a:t>prog</a:t>
            </a:r>
            <a:r>
              <a:rPr lang="hr-HR" sz="2800" dirty="0" smtClean="0"/>
              <a:t>.:</a:t>
            </a:r>
          </a:p>
          <a:p>
            <a:r>
              <a:rPr lang="hr-HR" dirty="0" smtClean="0"/>
              <a:t>ne </a:t>
            </a:r>
            <a:r>
              <a:rPr lang="hr-HR" dirty="0"/>
              <a:t>smije biti nakon ponovnog pozivanja programa – tada se do naredbe s uvjetom ni ne bi moglo doći i opet bi nastala beskonačna petlja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3" name="TekstniOkvir 2"/>
          <p:cNvSpPr txBox="1"/>
          <p:nvPr/>
        </p:nvSpPr>
        <p:spPr>
          <a:xfrm>
            <a:off x="354360" y="519698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PREPIŠI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r-H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5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647</Words>
  <Application>Microsoft Office PowerPoint</Application>
  <PresentationFormat>Prikaz na zaslonu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Book Antiqua</vt:lpstr>
      <vt:lpstr>Calibri</vt:lpstr>
      <vt:lpstr>Courier New</vt:lpstr>
      <vt:lpstr>Times New Roman</vt:lpstr>
      <vt:lpstr>Tema sustava Office</vt:lpstr>
      <vt:lpstr>6. (A) RJEŠAVANJE PROBLEMA I PROGRAMIRANJE</vt:lpstr>
      <vt:lpstr>Vježba 1</vt:lpstr>
      <vt:lpstr>PowerPoint prezentacija</vt:lpstr>
      <vt:lpstr>PowerPoint prezentacija</vt:lpstr>
      <vt:lpstr>PowerPoint prezentacija</vt:lpstr>
      <vt:lpstr>PowerPoint prezentacija</vt:lpstr>
      <vt:lpstr>Kreiraj program pod nazivom BROJAC koja će na zaslonu ispisivati brojeve od zadanog (varijabla će imati naziv BROJ) do broja 1. Brojevi se smanjuju za vrijednost 1. </vt:lpstr>
      <vt:lpstr>Rekurzivno programiranje</vt:lpstr>
      <vt:lpstr>Rekurzivno programiranje</vt:lpstr>
      <vt:lpstr>Vježba 2</vt:lpstr>
      <vt:lpstr>Konačno rješenje (dodajemo ponovno pozivanje programa TROKUTI i uvjet zaustavljanja programa): </vt:lpstr>
      <vt:lpstr>PowerPoint prezentacija</vt:lpstr>
      <vt:lpstr>ZADATAK: Tehnikom rekurzivnog programiranja crtaj trokute čije se stranice smanjuju za 10 točaka. Početna  duljina stranice neka bude varijabla pod nazivom DULJINA, a program zaustavlja svoje iscrtavanje  kada duljina stranice trokuta bude manja od nule. Svi trokuti imaju jednu zajedničku točku. Program  će se zvati TROKUTI.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Scuric</cp:lastModifiedBy>
  <cp:revision>30</cp:revision>
  <dcterms:created xsi:type="dcterms:W3CDTF">2014-01-17T07:55:45Z</dcterms:created>
  <dcterms:modified xsi:type="dcterms:W3CDTF">2019-03-29T13:48:56Z</dcterms:modified>
</cp:coreProperties>
</file>