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307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888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620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652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424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92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594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581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436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10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878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CBC2E-C1C3-4966-BF2D-E08F25347C00}" type="datetimeFigureOut">
              <a:rPr lang="hr-HR" smtClean="0"/>
              <a:t>26.10.2018.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FA3BE-8410-4F70-B249-4A3B2DE2E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56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Uređivanje slika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992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593" y="980728"/>
            <a:ext cx="3384376" cy="4968552"/>
          </a:xfrm>
        </p:spPr>
        <p:txBody>
          <a:bodyPr>
            <a:normAutofit/>
          </a:bodyPr>
          <a:lstStyle/>
          <a:p>
            <a:pPr algn="l"/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Desnim klikom na željenu fotografiju </a:t>
            </a:r>
            <a:r>
              <a:rPr lang="hr-HR" sz="4000" dirty="0" smtClean="0"/>
              <a:t>otvorit će se </a:t>
            </a:r>
            <a:r>
              <a:rPr lang="hr-HR" sz="4000" dirty="0" err="1" smtClean="0"/>
              <a:t>iskočni</a:t>
            </a:r>
            <a:r>
              <a:rPr lang="hr-HR" sz="4000" dirty="0" smtClean="0"/>
              <a:t> izbornik kao na slici:</a:t>
            </a:r>
            <a:br>
              <a:rPr lang="hr-HR" sz="4000" dirty="0" smtClean="0"/>
            </a:br>
            <a:endParaRPr lang="hr-HR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79" t="14030" r="18989" b="4378"/>
          <a:stretch/>
        </p:blipFill>
        <p:spPr bwMode="auto">
          <a:xfrm>
            <a:off x="3275856" y="85397"/>
            <a:ext cx="5724128" cy="6543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jeni pravokutnik 3"/>
          <p:cNvSpPr/>
          <p:nvPr/>
        </p:nvSpPr>
        <p:spPr>
          <a:xfrm>
            <a:off x="3491880" y="2996952"/>
            <a:ext cx="1656184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Zaobljeni pravokutnik 5"/>
          <p:cNvSpPr/>
          <p:nvPr/>
        </p:nvSpPr>
        <p:spPr>
          <a:xfrm>
            <a:off x="6732240" y="3933056"/>
            <a:ext cx="1872208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98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2218258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/>
              <a:t>Odaberite:</a:t>
            </a:r>
            <a:br>
              <a:rPr lang="hr-HR" sz="3600" dirty="0" smtClean="0"/>
            </a:br>
            <a:r>
              <a:rPr lang="hr-HR" sz="3600" dirty="0" smtClean="0"/>
              <a:t>Otvori u programu </a:t>
            </a:r>
            <a:r>
              <a:rPr lang="hr-HR" sz="3600" dirty="0" smtClean="0">
                <a:latin typeface="Courier New"/>
                <a:cs typeface="Courier New"/>
              </a:rPr>
              <a:t>→ </a:t>
            </a:r>
            <a:r>
              <a:rPr lang="hr-HR" sz="3600" dirty="0" smtClean="0"/>
              <a:t>Microsoft Office 2010 </a:t>
            </a:r>
            <a:br>
              <a:rPr lang="hr-HR" sz="3600" dirty="0" smtClean="0"/>
            </a:br>
            <a:r>
              <a:rPr lang="hr-HR" sz="3600" dirty="0" smtClean="0"/>
              <a:t>		</a:t>
            </a:r>
            <a:r>
              <a:rPr lang="hr-HR" sz="3200" dirty="0" smtClean="0"/>
              <a:t>(ili Microsoft Office Picture </a:t>
            </a:r>
            <a:r>
              <a:rPr lang="hr-HR" sz="3200" dirty="0" err="1" smtClean="0"/>
              <a:t>Manager</a:t>
            </a:r>
            <a:r>
              <a:rPr lang="hr-HR" sz="3200" dirty="0" smtClean="0"/>
              <a:t>)</a:t>
            </a:r>
            <a:endParaRPr lang="hr-HR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79" t="14030" r="18989" b="4378"/>
          <a:stretch/>
        </p:blipFill>
        <p:spPr bwMode="auto">
          <a:xfrm>
            <a:off x="2339752" y="2106827"/>
            <a:ext cx="4536504" cy="476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79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 smtClean="0"/>
              <a:t>Odaberite:</a:t>
            </a:r>
            <a:br>
              <a:rPr lang="hr-HR" sz="3600" dirty="0" smtClean="0"/>
            </a:br>
            <a:r>
              <a:rPr lang="hr-HR" sz="3600" dirty="0" smtClean="0"/>
              <a:t>Slika </a:t>
            </a:r>
            <a:r>
              <a:rPr lang="hr-HR" sz="3600" dirty="0" smtClean="0">
                <a:latin typeface="Courier New"/>
                <a:cs typeface="Courier New"/>
              </a:rPr>
              <a:t>→</a:t>
            </a:r>
            <a:r>
              <a:rPr lang="hr-HR" sz="1400" dirty="0" smtClean="0">
                <a:latin typeface="Courier New"/>
                <a:cs typeface="Courier New"/>
              </a:rPr>
              <a:t> </a:t>
            </a:r>
            <a:r>
              <a:rPr lang="hr-HR" sz="3600" dirty="0" smtClean="0"/>
              <a:t>Sažmi sliku</a:t>
            </a:r>
            <a:r>
              <a:rPr lang="hr-HR" sz="3600" dirty="0" smtClean="0"/>
              <a:t> </a:t>
            </a:r>
            <a:r>
              <a:rPr lang="hr-HR" sz="3600" dirty="0" smtClean="0">
                <a:latin typeface="Courier New"/>
                <a:cs typeface="Courier New"/>
              </a:rPr>
              <a:t>→</a:t>
            </a:r>
            <a:r>
              <a:rPr lang="hr-HR" sz="1800" dirty="0" smtClean="0">
                <a:latin typeface="Courier New"/>
                <a:cs typeface="Courier New"/>
              </a:rPr>
              <a:t> </a:t>
            </a:r>
            <a:r>
              <a:rPr lang="hr-HR" sz="3600" dirty="0" smtClean="0"/>
              <a:t>Web stranice</a:t>
            </a:r>
            <a:r>
              <a:rPr lang="hr-HR" sz="2000" dirty="0" smtClean="0"/>
              <a:t>  </a:t>
            </a:r>
            <a:r>
              <a:rPr lang="hr-HR" sz="3600" dirty="0" smtClean="0">
                <a:latin typeface="Courier New"/>
                <a:cs typeface="Courier New"/>
              </a:rPr>
              <a:t>→</a:t>
            </a:r>
            <a:r>
              <a:rPr lang="hr-HR" sz="1600" dirty="0" smtClean="0">
                <a:latin typeface="Courier New"/>
                <a:cs typeface="Courier New"/>
              </a:rPr>
              <a:t> </a:t>
            </a:r>
            <a:r>
              <a:rPr lang="hr-HR" sz="3600" dirty="0" smtClean="0"/>
              <a:t>U redu  </a:t>
            </a:r>
            <a:r>
              <a:rPr lang="hr-HR" sz="3600" dirty="0" smtClean="0">
                <a:latin typeface="Courier New"/>
                <a:cs typeface="Courier New"/>
              </a:rPr>
              <a:t>→</a:t>
            </a:r>
            <a:endParaRPr lang="hr-HR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53"/>
          <a:stretch/>
        </p:blipFill>
        <p:spPr bwMode="auto">
          <a:xfrm>
            <a:off x="-2" y="1617982"/>
            <a:ext cx="9144000" cy="504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aobljeni pravokutnik 4"/>
          <p:cNvSpPr/>
          <p:nvPr/>
        </p:nvSpPr>
        <p:spPr>
          <a:xfrm>
            <a:off x="7545332" y="5290390"/>
            <a:ext cx="920007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Zaobljeni pravokutnik 5"/>
          <p:cNvSpPr/>
          <p:nvPr/>
        </p:nvSpPr>
        <p:spPr>
          <a:xfrm>
            <a:off x="7560246" y="3076285"/>
            <a:ext cx="920007" cy="7200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Zaobljeni pravokutnik 6"/>
          <p:cNvSpPr/>
          <p:nvPr/>
        </p:nvSpPr>
        <p:spPr>
          <a:xfrm>
            <a:off x="1321552" y="2914126"/>
            <a:ext cx="920007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1145692" y="1700808"/>
            <a:ext cx="612068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623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332656"/>
            <a:ext cx="8305303" cy="6408712"/>
          </a:xfrm>
        </p:spPr>
        <p:txBody>
          <a:bodyPr>
            <a:normAutofit/>
          </a:bodyPr>
          <a:lstStyle/>
          <a:p>
            <a:r>
              <a:rPr lang="hr-HR" sz="4000" dirty="0" smtClean="0"/>
              <a:t>Osim smanjivanja veličine fotografije,</a:t>
            </a:r>
          </a:p>
          <a:p>
            <a:endParaRPr lang="hr-HR" sz="4000" dirty="0" smtClean="0"/>
          </a:p>
          <a:p>
            <a:pPr marL="0" indent="0">
              <a:buNone/>
            </a:pPr>
            <a:r>
              <a:rPr lang="hr-HR" sz="4000" dirty="0"/>
              <a:t>u</a:t>
            </a:r>
            <a:r>
              <a:rPr lang="hr-HR" sz="4000" dirty="0" smtClean="0"/>
              <a:t> ovom programu</a:t>
            </a:r>
            <a:br>
              <a:rPr lang="hr-HR" sz="4000" dirty="0" smtClean="0"/>
            </a:br>
            <a:r>
              <a:rPr lang="hr-HR" sz="4000" dirty="0" smtClean="0"/>
              <a:t>je vrlo jednostavno</a:t>
            </a:r>
            <a:br>
              <a:rPr lang="hr-HR" sz="4000" dirty="0" smtClean="0"/>
            </a:br>
            <a:r>
              <a:rPr lang="hr-HR" sz="4000" dirty="0" smtClean="0"/>
              <a:t>fotografije dodatno</a:t>
            </a:r>
            <a:br>
              <a:rPr lang="hr-HR" sz="4000" dirty="0" smtClean="0"/>
            </a:br>
            <a:r>
              <a:rPr lang="hr-HR" sz="4000" dirty="0" smtClean="0"/>
              <a:t>urediti </a:t>
            </a:r>
            <a:br>
              <a:rPr lang="hr-HR" sz="4000" dirty="0" smtClean="0"/>
            </a:br>
            <a:r>
              <a:rPr lang="hr-HR" sz="4000" dirty="0" smtClean="0"/>
              <a:t>(kontrast, </a:t>
            </a:r>
            <a:br>
              <a:rPr lang="hr-HR" sz="4000" dirty="0" smtClean="0"/>
            </a:br>
            <a:r>
              <a:rPr lang="hr-HR" sz="4000" dirty="0" smtClean="0"/>
              <a:t>svjetlinu, </a:t>
            </a:r>
            <a:br>
              <a:rPr lang="hr-HR" sz="4000" dirty="0" smtClean="0"/>
            </a:br>
            <a:r>
              <a:rPr lang="hr-HR" sz="4000" dirty="0" smtClean="0"/>
              <a:t>odrezati neželjene rubove …) </a:t>
            </a:r>
            <a:endParaRPr lang="hr-HR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013" y="987798"/>
            <a:ext cx="4340763" cy="443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4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16624"/>
          </a:xfrm>
        </p:spPr>
        <p:txBody>
          <a:bodyPr>
            <a:normAutofit/>
          </a:bodyPr>
          <a:lstStyle/>
          <a:p>
            <a:r>
              <a:rPr lang="hr-HR" dirty="0" smtClean="0"/>
              <a:t>Nakon smanjivanja fotografije još ju je potrebno spremiti: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Fotografija je pripremljena za objavljivanje na mrežnim stranicama škole.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1152128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Datoteka </a:t>
            </a: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/>
                <a:cs typeface="Courier New"/>
              </a:rPr>
              <a:t>→</a:t>
            </a: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Spremi (Spremi kao)</a:t>
            </a:r>
          </a:p>
        </p:txBody>
      </p:sp>
    </p:spTree>
    <p:extLst>
      <p:ext uri="{BB962C8B-B14F-4D97-AF65-F5344CB8AC3E}">
        <p14:creationId xmlns:p14="http://schemas.microsoft.com/office/powerpoint/2010/main" val="2243743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44</Words>
  <Application>Microsoft Office PowerPoint</Application>
  <PresentationFormat>Prikaz na zaslonu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Tema sustava Office</vt:lpstr>
      <vt:lpstr>Uređivanje slika</vt:lpstr>
      <vt:lpstr>Desnim klikom na željenu fotografiju otvorit će se iskočni izbornik kao na slici: </vt:lpstr>
      <vt:lpstr>Odaberite: Otvori u programu → Microsoft Office 2010    (ili Microsoft Office Picture Manager)</vt:lpstr>
      <vt:lpstr>Odaberite: Slika → Sažmi sliku → Web stranice  → U redu  →</vt:lpstr>
      <vt:lpstr>PowerPointova prezentacija</vt:lpstr>
      <vt:lpstr>Nakon smanjivanja fotografije još ju je potrebno spremiti:   Fotografija je pripremljena za objavljivanje na mrežnim stranicama škole.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Uređivanje slika</dc:title>
  <dc:creator>Sabina</dc:creator>
  <cp:lastModifiedBy>Sabina</cp:lastModifiedBy>
  <cp:revision>2</cp:revision>
  <dcterms:created xsi:type="dcterms:W3CDTF">2018-10-26T02:40:43Z</dcterms:created>
  <dcterms:modified xsi:type="dcterms:W3CDTF">2018-10-26T03:14:58Z</dcterms:modified>
</cp:coreProperties>
</file>