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3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a Curić" userId="efe95bd9-c5b5-4cc1-85ac-6e9fa8a04f46" providerId="ADAL" clId="{F3C04BA6-8DC5-426A-80CC-A5BBED0A7C1B}"/>
    <pc:docChg chg="custSel addSld modSld">
      <pc:chgData name="Sabina Curić" userId="efe95bd9-c5b5-4cc1-85ac-6e9fa8a04f46" providerId="ADAL" clId="{F3C04BA6-8DC5-426A-80CC-A5BBED0A7C1B}" dt="2023-05-04T08:46:59.467" v="205" actId="680"/>
      <pc:docMkLst>
        <pc:docMk/>
      </pc:docMkLst>
      <pc:sldChg chg="addSp delSp modSp mod">
        <pc:chgData name="Sabina Curić" userId="efe95bd9-c5b5-4cc1-85ac-6e9fa8a04f46" providerId="ADAL" clId="{F3C04BA6-8DC5-426A-80CC-A5BBED0A7C1B}" dt="2023-05-04T08:41:05.277" v="52" actId="14100"/>
        <pc:sldMkLst>
          <pc:docMk/>
          <pc:sldMk cId="3109819903" sldId="264"/>
        </pc:sldMkLst>
        <pc:spChg chg="mod">
          <ac:chgData name="Sabina Curić" userId="efe95bd9-c5b5-4cc1-85ac-6e9fa8a04f46" providerId="ADAL" clId="{F3C04BA6-8DC5-426A-80CC-A5BBED0A7C1B}" dt="2023-05-04T08:41:05.277" v="52" actId="14100"/>
          <ac:spMkLst>
            <pc:docMk/>
            <pc:sldMk cId="3109819903" sldId="264"/>
            <ac:spMk id="2" creationId="{A117C459-72D8-4B7E-A8D0-32932FC70DFD}"/>
          </ac:spMkLst>
        </pc:spChg>
        <pc:spChg chg="del">
          <ac:chgData name="Sabina Curić" userId="efe95bd9-c5b5-4cc1-85ac-6e9fa8a04f46" providerId="ADAL" clId="{F3C04BA6-8DC5-426A-80CC-A5BBED0A7C1B}" dt="2023-05-04T08:39:25.512" v="0" actId="22"/>
          <ac:spMkLst>
            <pc:docMk/>
            <pc:sldMk cId="3109819903" sldId="264"/>
            <ac:spMk id="3" creationId="{07649A4A-040C-463A-92CB-E58F6119E5F8}"/>
          </ac:spMkLst>
        </pc:spChg>
        <pc:picChg chg="add mod ord">
          <ac:chgData name="Sabina Curić" userId="efe95bd9-c5b5-4cc1-85ac-6e9fa8a04f46" providerId="ADAL" clId="{F3C04BA6-8DC5-426A-80CC-A5BBED0A7C1B}" dt="2023-05-04T08:40:54.460" v="48" actId="1076"/>
          <ac:picMkLst>
            <pc:docMk/>
            <pc:sldMk cId="3109819903" sldId="264"/>
            <ac:picMk id="5" creationId="{DA4AC8C9-CD3A-8808-7BF0-47EEBE3CFDD7}"/>
          </ac:picMkLst>
        </pc:picChg>
        <pc:picChg chg="add mod ord">
          <ac:chgData name="Sabina Curić" userId="efe95bd9-c5b5-4cc1-85ac-6e9fa8a04f46" providerId="ADAL" clId="{F3C04BA6-8DC5-426A-80CC-A5BBED0A7C1B}" dt="2023-05-04T08:40:46.077" v="45" actId="1076"/>
          <ac:picMkLst>
            <pc:docMk/>
            <pc:sldMk cId="3109819903" sldId="264"/>
            <ac:picMk id="7" creationId="{52303135-0D01-6002-471D-C7D0A64D8C0D}"/>
          </ac:picMkLst>
        </pc:picChg>
      </pc:sldChg>
      <pc:sldChg chg="addSp delSp modSp new mod">
        <pc:chgData name="Sabina Curić" userId="efe95bd9-c5b5-4cc1-85ac-6e9fa8a04f46" providerId="ADAL" clId="{F3C04BA6-8DC5-426A-80CC-A5BBED0A7C1B}" dt="2023-05-04T08:43:05.022" v="142" actId="1076"/>
        <pc:sldMkLst>
          <pc:docMk/>
          <pc:sldMk cId="1448522299" sldId="265"/>
        </pc:sldMkLst>
        <pc:spChg chg="mod">
          <ac:chgData name="Sabina Curić" userId="efe95bd9-c5b5-4cc1-85ac-6e9fa8a04f46" providerId="ADAL" clId="{F3C04BA6-8DC5-426A-80CC-A5BBED0A7C1B}" dt="2023-05-04T08:43:05.022" v="142" actId="1076"/>
          <ac:spMkLst>
            <pc:docMk/>
            <pc:sldMk cId="1448522299" sldId="265"/>
            <ac:spMk id="2" creationId="{6BA8A7DF-42FC-6132-AC3B-A573EB87E7A7}"/>
          </ac:spMkLst>
        </pc:spChg>
        <pc:spChg chg="del">
          <ac:chgData name="Sabina Curić" userId="efe95bd9-c5b5-4cc1-85ac-6e9fa8a04f46" providerId="ADAL" clId="{F3C04BA6-8DC5-426A-80CC-A5BBED0A7C1B}" dt="2023-05-04T08:41:59.355" v="94" actId="22"/>
          <ac:spMkLst>
            <pc:docMk/>
            <pc:sldMk cId="1448522299" sldId="265"/>
            <ac:spMk id="3" creationId="{E82775D9-264F-4D64-218C-0FF03ABCB1E0}"/>
          </ac:spMkLst>
        </pc:spChg>
        <pc:picChg chg="add mod ord modCrop">
          <ac:chgData name="Sabina Curić" userId="efe95bd9-c5b5-4cc1-85ac-6e9fa8a04f46" providerId="ADAL" clId="{F3C04BA6-8DC5-426A-80CC-A5BBED0A7C1B}" dt="2023-05-04T08:42:19.822" v="98" actId="1076"/>
          <ac:picMkLst>
            <pc:docMk/>
            <pc:sldMk cId="1448522299" sldId="265"/>
            <ac:picMk id="5" creationId="{3813DCAD-31BD-624F-9A1B-12EDC0A714AA}"/>
          </ac:picMkLst>
        </pc:picChg>
      </pc:sldChg>
      <pc:sldChg chg="addSp delSp modSp new mod">
        <pc:chgData name="Sabina Curić" userId="efe95bd9-c5b5-4cc1-85ac-6e9fa8a04f46" providerId="ADAL" clId="{F3C04BA6-8DC5-426A-80CC-A5BBED0A7C1B}" dt="2023-05-04T08:45:46.943" v="204" actId="1076"/>
        <pc:sldMkLst>
          <pc:docMk/>
          <pc:sldMk cId="3049806297" sldId="266"/>
        </pc:sldMkLst>
        <pc:spChg chg="mod">
          <ac:chgData name="Sabina Curić" userId="efe95bd9-c5b5-4cc1-85ac-6e9fa8a04f46" providerId="ADAL" clId="{F3C04BA6-8DC5-426A-80CC-A5BBED0A7C1B}" dt="2023-05-04T08:45:42.750" v="203" actId="1076"/>
          <ac:spMkLst>
            <pc:docMk/>
            <pc:sldMk cId="3049806297" sldId="266"/>
            <ac:spMk id="2" creationId="{BC76402C-3BB7-396B-2D97-13DC9B3A72D8}"/>
          </ac:spMkLst>
        </pc:spChg>
        <pc:spChg chg="del">
          <ac:chgData name="Sabina Curić" userId="efe95bd9-c5b5-4cc1-85ac-6e9fa8a04f46" providerId="ADAL" clId="{F3C04BA6-8DC5-426A-80CC-A5BBED0A7C1B}" dt="2023-05-04T08:44:25.205" v="165" actId="22"/>
          <ac:spMkLst>
            <pc:docMk/>
            <pc:sldMk cId="3049806297" sldId="266"/>
            <ac:spMk id="3" creationId="{45F59052-0FCD-4859-FF8E-7BB9C1F4CC89}"/>
          </ac:spMkLst>
        </pc:spChg>
        <pc:picChg chg="add mod ord">
          <ac:chgData name="Sabina Curić" userId="efe95bd9-c5b5-4cc1-85ac-6e9fa8a04f46" providerId="ADAL" clId="{F3C04BA6-8DC5-426A-80CC-A5BBED0A7C1B}" dt="2023-05-04T08:45:24.370" v="197" actId="1076"/>
          <ac:picMkLst>
            <pc:docMk/>
            <pc:sldMk cId="3049806297" sldId="266"/>
            <ac:picMk id="5" creationId="{9F861050-B947-6E6E-F75E-60D9D4AABE04}"/>
          </ac:picMkLst>
        </pc:picChg>
        <pc:picChg chg="add mod">
          <ac:chgData name="Sabina Curić" userId="efe95bd9-c5b5-4cc1-85ac-6e9fa8a04f46" providerId="ADAL" clId="{F3C04BA6-8DC5-426A-80CC-A5BBED0A7C1B}" dt="2023-05-04T08:45:46.943" v="204" actId="1076"/>
          <ac:picMkLst>
            <pc:docMk/>
            <pc:sldMk cId="3049806297" sldId="266"/>
            <ac:picMk id="7" creationId="{1CB59631-CDAB-8C4E-F640-74AE96781A6F}"/>
          </ac:picMkLst>
        </pc:picChg>
      </pc:sldChg>
      <pc:sldChg chg="new">
        <pc:chgData name="Sabina Curić" userId="efe95bd9-c5b5-4cc1-85ac-6e9fa8a04f46" providerId="ADAL" clId="{F3C04BA6-8DC5-426A-80CC-A5BBED0A7C1B}" dt="2023-05-04T08:46:59.467" v="205" actId="680"/>
        <pc:sldMkLst>
          <pc:docMk/>
          <pc:sldMk cId="1951971099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CBE4B7-4F9A-4C11-9A3B-E724FBC4F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5F62CB4-6F2A-407B-A27A-7AE8C94B2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C551A85-8F78-4FAA-8426-6E108F8B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7BB6-066E-4167-998E-25220E2E114C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0B097E1-4014-4418-ACC0-3FD1201A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44B4C1-F536-45F5-862B-B3722169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A961-F9BF-4AD7-930C-C66AFC273E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613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DD47AE-E277-4297-A3B5-13743A15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E37BC25-1B7D-4AB4-AD12-431D6844C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BA9737D-8736-4F54-98D7-AC2FE47D7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7BB6-066E-4167-998E-25220E2E114C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07FD7C4-E789-4197-82B4-A371A8B69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EF73E37-F47B-4813-8469-A11BE0C1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A961-F9BF-4AD7-930C-C66AFC273E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120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376467C-7913-4E67-A3F5-7EE71B61D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9172CEC-2DB4-432E-93EC-798675A3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20AEC6F-C3A7-42C6-9EC7-EC6795B8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7BB6-066E-4167-998E-25220E2E114C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E30695-08FA-48BC-BB00-85D0501BA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1378BC-6B95-4C0B-B975-BD28D1F5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A961-F9BF-4AD7-930C-C66AFC273E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402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E41D0A-F71A-475C-BB4A-87AC7A63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96DBF4-E218-41FF-8ACB-A2BF2DF10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CDDBCF1-1023-43EE-8C55-3B80F15B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7BB6-066E-4167-998E-25220E2E114C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69CC710-230C-4D94-979E-23C6F48A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CA80DC6-A5D5-4E85-A3C7-ABA07EED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A961-F9BF-4AD7-930C-C66AFC273E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858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81FD5-B84E-4DDB-9C32-55EEF995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11B6592-B623-4D33-A888-83B5E3247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F6F71E0-ABBB-4E45-A17A-B42B08E23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7BB6-066E-4167-998E-25220E2E114C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DAA852-6D7D-4E1E-A023-EE1CAD00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D240F6A-669A-4C4D-97A0-413CECFA8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A961-F9BF-4AD7-930C-C66AFC273E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934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D30606-3BBE-4837-95DC-A593A4A90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E16ECA-E4A3-42E2-9DBA-53C0C9445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2AD2C10-B972-46DA-8594-C9864AD5C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96D13E9-E7EC-4107-B267-C51DD1A8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7BB6-066E-4167-998E-25220E2E114C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0D98B1D-0FA9-48A9-A9EE-CF69999EE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1453649-E5A4-4F02-8673-B28C5D43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A961-F9BF-4AD7-930C-C66AFC273E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511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C7F2B1-8073-4DF3-B947-B3ADD3BCE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72D1BE6-82FC-43F7-B9B2-9ADF97679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0605249-2F98-4A3C-883F-ADA9D2EE7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EE7B8F6-FFE2-4C2B-B4EE-7EB74B9B3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516BDB6-55D8-47A4-9C71-51E546770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A297E16-DA2A-4C8D-B514-467AB64C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7BB6-066E-4167-998E-25220E2E114C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D3C6842-6355-455C-9406-A06EF44C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71AF0E1-467D-4141-80EE-EF1DC1E30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A961-F9BF-4AD7-930C-C66AFC273E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237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96CF8E-3D7D-4A38-9C77-FFB9DD2D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A472F04-6610-41D1-B537-155535B1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7BB6-066E-4167-998E-25220E2E114C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28D9BAE-A4A3-4F3C-B9E4-7F68FDD2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BB66CE2-19DA-455E-B953-D0F4B004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A961-F9BF-4AD7-930C-C66AFC273E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747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671E703-CC66-41E3-922B-F264C2A9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7BB6-066E-4167-998E-25220E2E114C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CBADB12-3C50-4474-9FF9-564D0BD3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504FF23-5731-494A-8A11-2D421FE9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A961-F9BF-4AD7-930C-C66AFC273E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907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67FCB3-9F7E-4C65-8396-E8A0A4DB1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81BDF2-8FE5-42CA-AB6E-8041EE0F1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A90A79C-B61E-4264-AE58-6651B7D9B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618946-DFDA-49A8-AC26-1627CAF1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7BB6-066E-4167-998E-25220E2E114C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439A33E-8BE8-4E0C-9D51-DCEA6686B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A5845A5-FD5C-4A46-B643-E99C54AA1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A961-F9BF-4AD7-930C-C66AFC273E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828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2CA96C-C233-4DF2-831F-E1667842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44F6825-AD72-4BD4-8DA9-49FE3AFED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8B1652B-785B-403B-93B0-30EF7124A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B6C90BB-A696-47EF-B6BF-1104D528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7BB6-066E-4167-998E-25220E2E114C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3EBC61E-D974-4AF4-AC6F-2F439C770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C5A6159-0477-4014-B7E0-BD19269F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A961-F9BF-4AD7-930C-C66AFC273E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077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70FC9F4-3ADF-4151-BA8E-49E7FDDC8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F469DFE-0676-4D32-9EA3-A0F57C211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684AB0F-4638-4619-9F29-9C72CEB02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87BB6-066E-4167-998E-25220E2E114C}" type="datetimeFigureOut">
              <a:rPr lang="hr-HR" smtClean="0"/>
              <a:t>4.5.2023.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334D3F8-C286-48E5-8E02-E8678AFD5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5E81FFF-2A16-4EF5-A61B-3AAF3FE5E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A961-F9BF-4AD7-930C-C66AFC273E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042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91BDE-A1BA-41FF-B444-73E5F37947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LOGIČKI SKLOPOVI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3AEB3C3-F8E8-4C95-9605-1D3A05A6F5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1405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A8A7DF-42FC-6132-AC3B-A573EB87E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30" y="869218"/>
            <a:ext cx="4015153" cy="1944320"/>
          </a:xfrm>
        </p:spPr>
        <p:txBody>
          <a:bodyPr>
            <a:normAutofit/>
          </a:bodyPr>
          <a:lstStyle/>
          <a:p>
            <a:r>
              <a:rPr lang="hr-HR" sz="3200" dirty="0"/>
              <a:t>Treba napraviti tablicu istinitosti </a:t>
            </a:r>
            <a:br>
              <a:rPr lang="hr-HR" sz="3200" dirty="0"/>
            </a:br>
            <a:r>
              <a:rPr lang="hr-HR" sz="3200" dirty="0"/>
              <a:t>(tj. konačna rješenja, </a:t>
            </a:r>
            <a:br>
              <a:rPr lang="hr-HR" sz="3200" dirty="0"/>
            </a:br>
            <a:r>
              <a:rPr lang="hr-HR" sz="3200" dirty="0"/>
              <a:t>za Y)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813DCAD-31BD-624F-9A1B-12EDC0A71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24"/>
          <a:stretch/>
        </p:blipFill>
        <p:spPr>
          <a:xfrm>
            <a:off x="3903786" y="137761"/>
            <a:ext cx="8018584" cy="6582478"/>
          </a:xfrm>
        </p:spPr>
      </p:pic>
    </p:spTree>
    <p:extLst>
      <p:ext uri="{BB962C8B-B14F-4D97-AF65-F5344CB8AC3E}">
        <p14:creationId xmlns:p14="http://schemas.microsoft.com/office/powerpoint/2010/main" val="1448522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76402C-3BB7-396B-2D97-13DC9B3A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3" y="705094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Nacrtaj logički sklop za izraz </a:t>
            </a:r>
            <a:br>
              <a:rPr lang="hr-HR" dirty="0"/>
            </a:b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F861050-B947-6E6E-F75E-60D9D4AAB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854" y="4213593"/>
            <a:ext cx="7371295" cy="2279282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CB59631-CDAB-8C4E-F640-74AE96781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191" y="493223"/>
            <a:ext cx="3867702" cy="12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0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887E1C-C380-A0AA-6344-006D84A6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A94E96-7733-6A45-1713-D16751DBF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97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C14623C-8A61-41C3-868D-FE2D8002A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952811" cy="6858000"/>
          </a:xfrm>
        </p:spPr>
      </p:pic>
    </p:spTree>
    <p:extLst>
      <p:ext uri="{BB962C8B-B14F-4D97-AF65-F5344CB8AC3E}">
        <p14:creationId xmlns:p14="http://schemas.microsoft.com/office/powerpoint/2010/main" val="1673812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134049-1539-4714-BE7D-0F90D42C4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5F90485-7DE0-489C-B97F-F726F8AE3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00" y="2029619"/>
            <a:ext cx="8915400" cy="3943350"/>
          </a:xfrm>
        </p:spPr>
      </p:pic>
    </p:spTree>
    <p:extLst>
      <p:ext uri="{BB962C8B-B14F-4D97-AF65-F5344CB8AC3E}">
        <p14:creationId xmlns:p14="http://schemas.microsoft.com/office/powerpoint/2010/main" val="282286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F8B729D-EBFE-4A95-945F-404FA243D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86" y="137652"/>
            <a:ext cx="11602065" cy="6039311"/>
          </a:xfrm>
        </p:spPr>
      </p:pic>
    </p:spTree>
    <p:extLst>
      <p:ext uri="{BB962C8B-B14F-4D97-AF65-F5344CB8AC3E}">
        <p14:creationId xmlns:p14="http://schemas.microsoft.com/office/powerpoint/2010/main" val="200084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6EEFD49-42FD-4711-B2C0-234015988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04" y="117987"/>
            <a:ext cx="12020762" cy="6021670"/>
          </a:xfrm>
        </p:spPr>
      </p:pic>
    </p:spTree>
    <p:extLst>
      <p:ext uri="{BB962C8B-B14F-4D97-AF65-F5344CB8AC3E}">
        <p14:creationId xmlns:p14="http://schemas.microsoft.com/office/powerpoint/2010/main" val="55840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0E08711-7DA7-408A-A47B-6E6B89263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96" y="78658"/>
            <a:ext cx="11806977" cy="6172950"/>
          </a:xfrm>
        </p:spPr>
      </p:pic>
    </p:spTree>
    <p:extLst>
      <p:ext uri="{BB962C8B-B14F-4D97-AF65-F5344CB8AC3E}">
        <p14:creationId xmlns:p14="http://schemas.microsoft.com/office/powerpoint/2010/main" val="282244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C053E50-4F65-4516-B45B-874C110E6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06" y="0"/>
            <a:ext cx="12143794" cy="6176963"/>
          </a:xfrm>
        </p:spPr>
      </p:pic>
    </p:spTree>
    <p:extLst>
      <p:ext uri="{BB962C8B-B14F-4D97-AF65-F5344CB8AC3E}">
        <p14:creationId xmlns:p14="http://schemas.microsoft.com/office/powerpoint/2010/main" val="320185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C1BEFB7-9E34-41FD-80BD-EF345EFB9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22" y="186813"/>
            <a:ext cx="12023893" cy="5743294"/>
          </a:xfrm>
        </p:spPr>
      </p:pic>
    </p:spTree>
    <p:extLst>
      <p:ext uri="{BB962C8B-B14F-4D97-AF65-F5344CB8AC3E}">
        <p14:creationId xmlns:p14="http://schemas.microsoft.com/office/powerpoint/2010/main" val="129491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2303135-0D01-6002-471D-C7D0A64D8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65" y="4246685"/>
            <a:ext cx="4166456" cy="220481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117C459-72D8-4B7E-A8D0-32932FC7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30" y="225162"/>
            <a:ext cx="7467601" cy="1615361"/>
          </a:xfrm>
        </p:spPr>
        <p:txBody>
          <a:bodyPr>
            <a:normAutofit/>
          </a:bodyPr>
          <a:lstStyle/>
          <a:p>
            <a:r>
              <a:rPr lang="hr-HR" dirty="0"/>
              <a:t>1. Primjer složenog log. sklopa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A4AC8C9-CD3A-8808-7BF0-47EEBE3CF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1393" y="1569389"/>
            <a:ext cx="9657837" cy="4135926"/>
          </a:xfrm>
        </p:spPr>
      </p:pic>
    </p:spTree>
    <p:extLst>
      <p:ext uri="{BB962C8B-B14F-4D97-AF65-F5344CB8AC3E}">
        <p14:creationId xmlns:p14="http://schemas.microsoft.com/office/powerpoint/2010/main" val="3109819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30</Words>
  <Application>Microsoft Office PowerPoint</Application>
  <PresentationFormat>Široki zaslon</PresentationFormat>
  <Paragraphs>4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LOGIČKI SKLOPOVI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1. Primjer složenog log. sklopa</vt:lpstr>
      <vt:lpstr>Treba napraviti tablicu istinitosti  (tj. konačna rješenja,  za Y)</vt:lpstr>
      <vt:lpstr>Nacrtaj logički sklop za izraz 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LOGIČKI SKLOPOVI</dc:title>
  <dc:creator>Sabina Curić</dc:creator>
  <cp:lastModifiedBy>Sabina Curić</cp:lastModifiedBy>
  <cp:revision>1</cp:revision>
  <dcterms:created xsi:type="dcterms:W3CDTF">2022-04-27T08:17:40Z</dcterms:created>
  <dcterms:modified xsi:type="dcterms:W3CDTF">2023-05-04T08:47:10Z</dcterms:modified>
</cp:coreProperties>
</file>