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324681-A9BA-461C-91F9-3D5B9F7B9421}" type="datetime1">
              <a:rPr lang="sr-Latn-RS" smtClean="0"/>
              <a:t>6.4.2020.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6T17:40:15.2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0 706,'7'8,"-1"0,-1 0,0 1,0 0,0-1,-1 2,-1-1,1 0,-2 1,1 1,5 12,17 48,-3 1,-3 2,-3-1,-3 2,-4 0,-2 20,0 13,5 0,24 95,9 73,-28-159,7 4,-2-12,-1 33,10 139,18 32,-25-162,3 130,-20-177,18 441,-25-458,-2 149,-13 35,1 0,1-1,8-205,4 0,2 0,5 12,28 193,-3-37,-23-150,0 13,4-1,5 0,6 9,-22-101,-1 0,2 0,-1 0,0 0,1 0,-1 0,1 0,0-1,0 1,0-1,0 1,0-1,1 0,-1 0,1 0,-1 0,1 0,0-1,0 1,-1-1,1 1,0-1,3 0,5 2,1-1,0-1,0 0,0-1,12 0,188-14,13-11,-11 1,-80 12,346-37,-2-21,-415 62,1 2,0 4,41 3,74-2,-45-6,0 6,-1 6,78 15,416 88,123 17,-561-100,-2 9,-1 7,0 9,-106-29,1-4,55 4,-26-5,1 6,17 8,132 13,-220-39,1-2,0-1,0-2,0-2,-1-1,1-3,-1-1,23-9,-61 17,0-1,1 0,-1 0,0 0,0 0,1 0,-1 0,0 0,0-1,0 1,-1-1,1 0,0 1,0-1,-1 0,1-1,-1 2,-1 0,0 0,1-1,-1 1,0 0,0 0,1-1,-1 1,0 0,0 0,-1-1,1 1,0 0,0 0,-1-1,1 1,0 0,-1 0,1 0,-1-1,0 1,0 0,-5-7,0 0,-1 0,0 1,-1 0,0 0,-7-4,-1-3,5 3,0 0,1-1,0 0,1-1,1 0,0 0,1-1,0 0,1 0,0-1,1 0,1 0,1 0,0 0,0-7,-3-36,3 0,3 0,3-28,27-212,-13 155,-3-49,-19-153,-20-70,4 104,-49-742,-44-287,107 1240,4 1,4-1,5 0,4 1,22-89,28-141,6-188,-49 307,23-204,-37 398,-2 9,1-1,-1 1,-1-1,1 1,-2-1,1 0,-1 1,0-4,0 9,0 0,0-1,0 1,-1 0,1-1,-1 1,1 0,-1 0,0 0,0 1,0-1,0 0,0 1,0-1,0 1,0-1,-1 1,1 0,-1 0,1 0,-1 0,1 1,-1-1,1 1,-1 0,-2-1,-49-4,1 3,-1 1,0 3,-23 6,-22-1,-714 6,803-13,-105 4,1 4,-56 14,-227 52,267-47,-48 12,86-16,-1-5,-1-3,-85 1,-426-16,231-3,271 2,1-5,-10-5,52 2,0-3,2-2,0-3,-14-7,-12-9,19 6,-1 3,0 3,-2 2,-60-7,18 14,-78 3,138 9,1 3,-1 2,0 2,-46 13,-221 77,-227 107,499-188,1-2,-2-2,0-2,0-1,-3-3,44-6,-1 1,1 0,0 0,0 0,-1 0,1 1,0 0,0 0,0 0,1 1,-1-1,1 1,-1 0,1 1,0-1,-4 4,5-2,0 1,0-1,0 1,1-1,0 1,0 0,0 0,1-1,0 1,0 1,0-1,1 0,0 0,0 5,1 30,-1-1,-3 1,-1-1,-2 0,-3 5,-24 118,26-139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6T17:41:31.63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7287 0,'0'0,"-14"5,-26 17,-31 17,-26 15,-19 12,-13 20,-8 11,2 8,0 10,5 3,6 5,1-1,3-3,-1 3,2 3,-2 8,-9-2,-4 1,-2-9,-2-11,6-11,6-8,11-12,10-4,5-3,1 1,5 0,3 2,-1-3,2 0,-3 6,1-3,3-5,2 1,7-5,8 1,7-3,5 3,3 2,3 3,-4 8,-6 2,-5 2,-10 5,-5 5,-6 4,-2-2,1 3,3-4,6 2,4-5,6-8,0-3,5-9,4-7,4-5,2-5,2-2,0-7,2 0,5-1,0 1,0 2,-1 1,-1 2,3 0,0 1,-1 1,-2-1,5 0,-2 1,-1-1,-1 0,-2 0,-1 0,-1 0,-1 0,0 0,0 0,-1 0,1 0,0 0,5 1,6-1,0 0,4 0,-1 0,2-6,2 1,-2-1,3 2,-5-5,2 1,-3 2,3-5,1 3,-2-5,8-4,2-8,7-3,7-8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6T17:41:33.93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8556.8291"/>
      <inkml:brushProperty name="anchorY" value="-5819.35889"/>
      <inkml:brushProperty name="scaleFactor" value="0.5"/>
    </inkml:brush>
  </inkml:definitions>
  <inkml:trace contextRef="#ctx0" brushRef="#br0">2585 1,'0'0,"-4"9,-8 15,-10 9,-10 14,-9 7,-6 5,-5 11,-3 6,-1 4,0 3,6-5,0 0,0-5,0-1,-1 1,-1-3,-1-4,0 1,-1-3,0-2,5-2,0 2,1-1,-2-1,-1-2,-1-1,-1-1,0-1,-1-1,0 0,-1 0,1-1,0 1,-1 0,7 0,-1 0,6 0,4 0,0 0,2 0,3 5,3 1,1 0,2-2,1 5,5 4,1-1,0-1,4-3,5-3,-2-2,4-2,2 0,3-1,2-1,2 1,-4 0,-1-1,-4 1,0 0,-3 0,-5 0,3 0,-3 0,3 0,-1 0,-3 0,4 0,-3 0,-2 0,-2 0,-1 0,-3 0,0 0,-1 0,5-5,1-6,-1-5,4-5,5-4,10-12,5-17,-1 0,-1 0,1 0,-1 1,1-1,-1 0,1 0,-1 0,1 1,-1-1,1 0,-1 0,1 0,-1 0,1 0,-1 0,1 0,-1 0,1 0,0-1,-1 1,1 0,-1 0,1 0,-1-1,1 1,-1 0,1-1,35-11,17-15,14-11,14-8,6-6,3-3,-6-1,-7-1,-8 0,-5 2,-6-1,-3 2,-1-1,-1 1,-1 0,1 0,0 1,6-1,0-1,6 1,4 0,5 0,-2 0,-3 0,1 5,1 1,3 5,-2-1,6 4,-4-2,3-2,5-3,-4-2,2-3,-7-1,1 5,0-1,-4 5,-3 5,-5-1,-3 3,-3-2,-1 1,-1-2,-1 1,0-2,1 2,-6 7,0 4,-10 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6T17:41:39.9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60,'7'6,"-1"-1,0 0,1-1,0 0,0 0,1 0,-1-1,1 0,-1 0,3 0,85 16,-42-10,82 18,-91-20,1-2,0-2,0-2,1-1,4-4,54 1,-83 3,12 1,1-1,-1-3,0 0,30-8,-6-3,42-5,-80 17,0 0,0 1,1 1,-1 1,1 1,-1 1,3 1,194 35,-113-24,0-4,54-4,-79-11,0-3,-1-3,-1-4,0-3,47-18,-69 22,1 2,29-1,-44 7,-1 0,0-3,-1-1,1-2,27-13,-44 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CC69E6-8AE7-475E-9FCE-685620853EBA}" type="datetime1">
              <a:rPr lang="sr-Latn-RS" smtClean="0"/>
              <a:t>6.4.2020.</a:t>
            </a:fld>
            <a:endParaRPr lang="en-US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en-US" dirty="0"/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DCDA0C-E0B3-4C95-96EA-4A0C23D879C7}" type="datetime1">
              <a:rPr lang="sr-Latn-RS" smtClean="0"/>
              <a:t>6.4.2020.</a:t>
            </a:fld>
            <a:endParaRPr lang="en-US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A7471F-05B2-4773-8B78-2036EB11328E}" type="datetime1">
              <a:rPr lang="sr-Latn-RS" smtClean="0"/>
              <a:t>6.4.2020.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9086D3-D273-4426-9DE2-880009129396}" type="datetime1">
              <a:rPr lang="sr-Latn-RS" smtClean="0"/>
              <a:t>6.4.2020.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A59B55-CF02-4C49-AD8A-D397FF8A11E2}" type="datetime1">
              <a:rPr lang="sr-Latn-RS" smtClean="0"/>
              <a:t>6.4.2020.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3F4BB3-EB9D-4EA1-8362-7E06FBD9A1C4}" type="datetime1">
              <a:rPr lang="sr-Latn-RS" smtClean="0"/>
              <a:t>6.4.2020.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Rezervirano mjesto za broj slajd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92415-6ABB-4C27-8BFC-4CF3FE9A4CF9}" type="datetime1">
              <a:rPr lang="sr-Latn-RS" smtClean="0"/>
              <a:t>6.4.2020.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B60608-0379-4E0F-8DAF-92F8BAC0B4AA}" type="datetime1">
              <a:rPr lang="sr-Latn-RS" smtClean="0"/>
              <a:t>6.4.2020.</a:t>
            </a:fld>
            <a:endParaRPr lang="en-US" dirty="0"/>
          </a:p>
        </p:txBody>
      </p:sp>
      <p:sp>
        <p:nvSpPr>
          <p:cNvPr id="11" name="Rezervirano mjesto za podnožj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Rezervirano mjesto za broj slajd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6" name="Rezervirano mjesto za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72A698-15A0-42F0-94BD-6DD450F2B912}" type="datetime1">
              <a:rPr lang="sr-Latn-RS" smtClean="0"/>
              <a:t>6.4.2020.</a:t>
            </a:fld>
            <a:endParaRPr lang="en-US" dirty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1AC0BB-F5C9-48F6-963D-A862C86D0349}" type="datetime1">
              <a:rPr lang="sr-Latn-RS" smtClean="0"/>
              <a:t>6.4.2020.</a:t>
            </a:fld>
            <a:endParaRPr lang="en-US" dirty="0"/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73D2AE3-9DB2-4FE7-9845-29E1013E415B}" type="datetime1">
              <a:rPr lang="sr-Latn-RS" smtClean="0"/>
              <a:t>6.4.2020.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B233090-2BAD-40A9-BE7E-C43344694F1D}" type="datetime1">
              <a:rPr lang="sr-Latn-RS" smtClean="0"/>
              <a:t>6.4.2020.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" dirty="0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r"/>
              <a:t>Kliknite da biste uredili stilove teksta matrice</a:t>
            </a:r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8A5FE3C9-88F6-4048-B440-425359B83D07}" type="datetime1">
              <a:rPr lang="sr-Latn-RS" smtClean="0"/>
              <a:t>6.4.2020.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oom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hr-HR" sz="8000" dirty="0"/>
              <a:t>Loom</a:t>
            </a:r>
            <a:br>
              <a:rPr lang="hr-HR" sz="8000" dirty="0"/>
            </a:br>
            <a:r>
              <a:rPr lang="hr-HR" sz="8000" dirty="0"/>
              <a:t>alat za snimanje</a:t>
            </a:r>
            <a:endParaRPr lang="hr" sz="80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Ekrana, govornika ili oboje</a:t>
            </a:r>
            <a:endParaRPr lang="h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Slika 4" descr="Slika na kojoj se nalazi zgrada, sjedeća, klupa, strana&#10;&#10;Opis se generira automatski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snimka zaslona, računalo, monitor, prijenosnik&#10;&#10;Opis je automatski generiran">
            <a:extLst>
              <a:ext uri="{FF2B5EF4-FFF2-40B4-BE49-F238E27FC236}">
                <a16:creationId xmlns:a16="http://schemas.microsoft.com/office/drawing/2014/main" id="{BFE9F42C-92D1-445A-A860-AB287B3BA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04" y="238030"/>
            <a:ext cx="11686991" cy="6573933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FAA0B30-8424-459E-9A73-7FBE647FE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6.4.2020.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6D057CC-0EE6-4A32-B100-5A7EF7BB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6.4.2020.</a:t>
            </a:fld>
            <a:endParaRPr lang="en-US" dirty="0"/>
          </a:p>
        </p:txBody>
      </p:sp>
      <p:pic>
        <p:nvPicPr>
          <p:cNvPr id="10" name="Rezervirano mjesto sadržaja 9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756B62BC-2922-4B64-8B3B-6F99531E2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6" y="418290"/>
            <a:ext cx="12163884" cy="5625797"/>
          </a:xfrm>
        </p:spPr>
      </p:pic>
    </p:spTree>
    <p:extLst>
      <p:ext uri="{BB962C8B-B14F-4D97-AF65-F5344CB8AC3E}">
        <p14:creationId xmlns:p14="http://schemas.microsoft.com/office/powerpoint/2010/main" val="407864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8C6023AA-1813-4C61-8E63-2FA6CE9C5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98834"/>
            <a:ext cx="11911491" cy="5509065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C5CDB6-BAFA-4AFC-92CC-78F175D35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6.4.2020.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8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snimka zaslona, monitor, zaslon, računalo&#10;&#10;Opis je automatski generiran">
            <a:extLst>
              <a:ext uri="{FF2B5EF4-FFF2-40B4-BE49-F238E27FC236}">
                <a16:creationId xmlns:a16="http://schemas.microsoft.com/office/drawing/2014/main" id="{FFC77951-85D9-4C49-8D75-079E438DB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85" y="466928"/>
            <a:ext cx="11960603" cy="5531779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187D0BF-F0A8-4788-ABB9-4FAE8F8C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6.4.2020.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5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snimka zaslona, monitor, zaslon, računalo&#10;&#10;Opis je automatski generiran">
            <a:extLst>
              <a:ext uri="{FF2B5EF4-FFF2-40B4-BE49-F238E27FC236}">
                <a16:creationId xmlns:a16="http://schemas.microsoft.com/office/drawing/2014/main" id="{A2DCC965-52E5-4C15-B211-96150D3BD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89" y="496111"/>
            <a:ext cx="11701163" cy="5411788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40A6C3-83ED-4E7A-87EB-3506FDD4D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6.4.2020.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9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AAAAAC12-BA65-4401-9973-B624EE387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589" y="437745"/>
            <a:ext cx="12353178" cy="5713345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6C236E-4A20-438E-874A-6A3092B08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6.4.2020.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73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snimka zaslona, računalo, monitor, prijenosnik&#10;&#10;Opis je automatski generiran">
            <a:extLst>
              <a:ext uri="{FF2B5EF4-FFF2-40B4-BE49-F238E27FC236}">
                <a16:creationId xmlns:a16="http://schemas.microsoft.com/office/drawing/2014/main" id="{FD6F03D5-701F-4A9D-A5F2-BF247A131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23" y="83665"/>
            <a:ext cx="11312309" cy="6363173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D6022B-E197-42F3-B331-5573F7DB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6.4.2020.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98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snimka zaslona, monitor, računalo&#10;&#10;Opis je automatski generiran">
            <a:extLst>
              <a:ext uri="{FF2B5EF4-FFF2-40B4-BE49-F238E27FC236}">
                <a16:creationId xmlns:a16="http://schemas.microsoft.com/office/drawing/2014/main" id="{977D6523-9E90-4CDA-9332-618C3B765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26" y="159594"/>
            <a:ext cx="11624552" cy="6538811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F573D96-67A1-4F61-85BB-E4E96D54B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6.4.2020.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2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avokutni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758952"/>
            <a:ext cx="1052703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hr-HR" sz="4800" i="1" dirty="0">
                <a:solidFill>
                  <a:srgbClr val="FFFFFF"/>
                </a:solidFill>
                <a:hlinkClick r:id="rId2"/>
              </a:rPr>
              <a:t>Loom</a:t>
            </a:r>
            <a:endParaRPr lang="hr" sz="4800" i="1" dirty="0">
              <a:solidFill>
                <a:srgbClr val="FFFFFF"/>
              </a:solidFill>
            </a:endParaRPr>
          </a:p>
        </p:txBody>
      </p:sp>
      <p:sp>
        <p:nvSpPr>
          <p:cNvPr id="49" name="Pravokutni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3975" y="5039487"/>
            <a:ext cx="10058400" cy="1143000"/>
          </a:xfrm>
        </p:spPr>
        <p:txBody>
          <a:bodyPr rtlCol="0">
            <a:noAutofit/>
          </a:bodyPr>
          <a:lstStyle/>
          <a:p>
            <a:pPr algn="ctr"/>
            <a:r>
              <a:rPr lang="hr-HR" sz="1800" dirty="0">
                <a:solidFill>
                  <a:srgbClr val="FFFFFF"/>
                </a:solidFill>
              </a:rPr>
              <a:t>Loom je najučinkovitiji način prenošenja vaše poruke</a:t>
            </a:r>
          </a:p>
          <a:p>
            <a:pPr algn="ctr"/>
            <a:r>
              <a:rPr lang="hr-HR" sz="1800" dirty="0">
                <a:solidFill>
                  <a:srgbClr val="FFFFFF"/>
                </a:solidFill>
              </a:rPr>
              <a:t> bez obzira gdje STE... </a:t>
            </a:r>
          </a:p>
          <a:p>
            <a:pPr algn="ctr"/>
            <a:r>
              <a:rPr lang="hr-HR" sz="1800" dirty="0">
                <a:solidFill>
                  <a:srgbClr val="FFFFFF"/>
                </a:solidFill>
              </a:rPr>
              <a:t>Izgradnja uz pomoć prekrasnog, jednostavnog i pouzdanog alata za snimanje zaslona.</a:t>
            </a:r>
            <a:endParaRPr lang="hr" sz="1800" dirty="0">
              <a:solidFill>
                <a:srgbClr val="FFFFFF"/>
              </a:solidFill>
            </a:endParaRPr>
          </a:p>
        </p:txBody>
      </p:sp>
      <p:pic>
        <p:nvPicPr>
          <p:cNvPr id="5" name="Slika 4" descr="Slika na kojoj se prikazuje crtež&#10;&#10;Opis je automatski generiran">
            <a:hlinkClick r:id="rId2"/>
            <a:extLst>
              <a:ext uri="{FF2B5EF4-FFF2-40B4-BE49-F238E27FC236}">
                <a16:creationId xmlns:a16="http://schemas.microsoft.com/office/drawing/2014/main" id="{0873A2E7-CCDB-41D1-AFA8-5B71F2B3A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904" y="672465"/>
            <a:ext cx="8153400" cy="42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EEF94A-B142-4C97-B669-CE770366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Alat kao dio Chrome ili IE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A35058-74DD-4948-8A38-E4AE4456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6.4.2020.</a:t>
            </a:fld>
            <a:endParaRPr lang="en-US" dirty="0"/>
          </a:p>
        </p:txBody>
      </p:sp>
      <p:pic>
        <p:nvPicPr>
          <p:cNvPr id="14" name="Rezervirano mjesto sadržaja 13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DF37940D-D229-4C1B-860A-CF0185E9A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42" y="1783719"/>
            <a:ext cx="10871877" cy="502824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C6C34D26-6197-46B6-8227-7C6605B95147}"/>
                  </a:ext>
                </a:extLst>
              </p14:cNvPr>
              <p14:cNvContentPartPr/>
              <p14:nvPr/>
            </p14:nvContentPartPr>
            <p14:xfrm>
              <a:off x="9386716" y="1483024"/>
              <a:ext cx="2529720" cy="253224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C6C34D26-6197-46B6-8227-7C6605B951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7716" y="1474024"/>
                <a:ext cx="2547360" cy="254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01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DC87D249-2602-4B55-AC6A-EBC8DFE46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303" y="136187"/>
            <a:ext cx="12626605" cy="5839805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861D004-308E-4242-800C-ABB6E7BA4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6.4.2020.</a:t>
            </a:fld>
            <a:endParaRPr lang="en-US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2967B299-BB81-455B-884A-2A0C82C2A415}"/>
              </a:ext>
            </a:extLst>
          </p:cNvPr>
          <p:cNvGrpSpPr/>
          <p:nvPr/>
        </p:nvGrpSpPr>
        <p:grpSpPr>
          <a:xfrm>
            <a:off x="1423348" y="1546422"/>
            <a:ext cx="2759760" cy="2800800"/>
            <a:chOff x="1423348" y="1546422"/>
            <a:chExt cx="2759760" cy="28008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0042631E-F269-402F-A65D-E6E0135D0A6A}"/>
                    </a:ext>
                  </a:extLst>
                </p14:cNvPr>
                <p14:cNvContentPartPr/>
                <p14:nvPr/>
              </p14:nvContentPartPr>
              <p14:xfrm>
                <a:off x="1559428" y="1546422"/>
                <a:ext cx="2623680" cy="255240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0042631E-F269-402F-A65D-E6E0135D0A6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41428" y="1528422"/>
                  <a:ext cx="2659320" cy="258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6AB72879-2F51-49F1-ABDF-E7634020E1F0}"/>
                    </a:ext>
                  </a:extLst>
                </p14:cNvPr>
                <p14:cNvContentPartPr/>
                <p14:nvPr/>
              </p14:nvContentPartPr>
              <p14:xfrm>
                <a:off x="1423348" y="2713542"/>
                <a:ext cx="1175040" cy="163368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6AB72879-2F51-49F1-ABDF-E7634020E1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05348" y="2695902"/>
                  <a:ext cx="1210680" cy="166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26951B29-4E21-4246-9728-1D67955A666F}"/>
                  </a:ext>
                </a:extLst>
              </p14:cNvPr>
              <p14:cNvContentPartPr/>
              <p14:nvPr/>
            </p14:nvContentPartPr>
            <p14:xfrm>
              <a:off x="11186548" y="590982"/>
              <a:ext cx="1020960" cy="709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26951B29-4E21-4246-9728-1D67955A66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77548" y="581982"/>
                <a:ext cx="1038600" cy="8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619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snimka zaslona, računalo&#10;&#10;Opis je automatski generiran">
            <a:extLst>
              <a:ext uri="{FF2B5EF4-FFF2-40B4-BE49-F238E27FC236}">
                <a16:creationId xmlns:a16="http://schemas.microsoft.com/office/drawing/2014/main" id="{BD333F56-E6B7-432A-9F91-2D519DE30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12" y="311285"/>
            <a:ext cx="12037688" cy="5567431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6F0E202-F7A1-487A-816E-C11BB1E7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6.4.2020.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ED1D16BA-5630-4D27-ADBD-1A95EBD11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1" y="140229"/>
            <a:ext cx="7907872" cy="6789074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6346093-0B86-4227-BA42-1220A0D4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6.4.2020.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7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snimka zaslona, monitor, velik, bijelo&#10;&#10;Opis je automatski generiran">
            <a:extLst>
              <a:ext uri="{FF2B5EF4-FFF2-40B4-BE49-F238E27FC236}">
                <a16:creationId xmlns:a16="http://schemas.microsoft.com/office/drawing/2014/main" id="{8A94F3B8-73D8-4F97-825E-E7D03B9ED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461" y="174382"/>
            <a:ext cx="7518766" cy="6455018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1F417A-184F-46D5-8AA6-E638866B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6.4.2020.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8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9FE4D9E2-18BD-4CBA-A4BD-432CAA144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35" y="359924"/>
            <a:ext cx="11680129" cy="5402060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2D8FA7-B112-4963-A9D6-CA384A5E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6.4.2020.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1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računalo, snimka zaslona, monitor, kamion&#10;&#10;Opis je automatski generiran">
            <a:extLst>
              <a:ext uri="{FF2B5EF4-FFF2-40B4-BE49-F238E27FC236}">
                <a16:creationId xmlns:a16="http://schemas.microsoft.com/office/drawing/2014/main" id="{42D64E34-DF3F-4C47-89FB-B6D49A080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011" y="479205"/>
            <a:ext cx="10265533" cy="5774363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58A83F4-369E-4341-BF6A-F3352AA7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6.4.2020.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5018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80_TF56160789" id="{030350C7-63BE-472F-BA86-1A5CED38468E}" vid="{16B45413-4BBC-4643-B39A-FBE02D5A683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{5D2AC95C-8313-40B1-A01B-F7F73C8832C5}tf56160789</Template>
  <TotalTime>0</TotalTime>
  <Words>58</Words>
  <Application>Microsoft Office PowerPoint</Application>
  <PresentationFormat>Široki zaslon</PresentationFormat>
  <Paragraphs>22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Bookman Old Style</vt:lpstr>
      <vt:lpstr>Calibri</vt:lpstr>
      <vt:lpstr>Franklin Gothic Book</vt:lpstr>
      <vt:lpstr>1_RetrospectVTI</vt:lpstr>
      <vt:lpstr>Loom alat za snimanje</vt:lpstr>
      <vt:lpstr>Loom</vt:lpstr>
      <vt:lpstr>Alat kao dio Chrome ili IE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2020-03-16T17:30:50Z</dcterms:created>
  <dcterms:modified xsi:type="dcterms:W3CDTF">2020-04-06T09:36:54Z</dcterms:modified>
</cp:coreProperties>
</file>