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569E06-7941-4DA2-A965-C0E1C6E24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BAF9463-41DF-487B-B7C2-61EE2AFD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F0E0E5-8460-44A5-B302-0D7A132FE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C77732A-31AA-4041-802E-4FBBD7B5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F569D36-8D1F-4595-8126-F2E6D77A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948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75B4C6-FBA1-4CD4-9E17-21F7097F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5679EF7-4929-40AE-8120-6B7709B1E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E3E9DA-3883-4ACD-BF8D-2BE95AE5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33A6B4-D65F-4821-8221-3AB71A73E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19F653-057F-4A9C-8A01-ECEA409F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52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AADEF79-CE3A-4AAE-B780-9E3C7A7D5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6B1AEEF-535B-4081-ADAC-9E1AA5787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7665536-5C6D-4297-97C3-55F2BFC80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0700CDC-23AA-46C3-90DE-02272E92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D389654-139E-45D0-9A79-7E3D2613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57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9F150C-A7BF-43D1-AD3B-1362C3463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3D0BD0-0BEC-4F21-AAE7-8737CA60B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A4581DE-F229-4247-831F-2EF66566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6575399-E2C0-4541-AB71-D5C87403E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ABE77AC-72CD-454F-8C9B-BFF2C102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91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1154DF-AF8C-4746-B31D-909D0B68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8816706-0D5C-49BF-83D4-4FC446715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6229F42-C8B1-4BB4-B796-3C8F232A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3FC2B4-8DB3-4689-9C5E-D19DA312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2780D7-1BF9-44AC-8929-CD658B01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428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B01214-CCE0-400C-9CED-695663CF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BA82FE-A2ED-4246-978A-159EBEDE7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70FDD62-D169-4BB5-8D56-8BDE5D5C4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96BC204-E1EE-4F3B-AA76-F03ACC4E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2E37A36-8606-46FA-B664-D6524CB3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0F6A4F-D060-44DC-B663-5D57567B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267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369CAD-FEA5-4189-8A07-33432D33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6524B11-2789-4584-BC8D-DAC69EAF4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90D43F7-535A-4179-8D88-199F579B2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E1C39A4-5209-431E-A068-44151F417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E6C00E0-48D9-4933-A93E-05EF1CECA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48E2F28-960E-41CD-B346-046D6BCD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66A9F2D-81DE-4B49-AF94-A50BC700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069B719-BDAA-4637-B369-9154277B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264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595250-206A-43D0-9ECC-24A58F710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0963BB6-3881-4A1C-839A-66E5D5D09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3F365A0-9B2B-466B-AD36-1FB57F10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E337EEC-516D-47CB-8246-864ABE27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902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CD105A1-6E2F-4A51-8ACF-848C0FFD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97AC1CD-BE76-468E-AC18-1AB552C8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468B6E7-7FB4-45DC-BDBF-BDFE56EB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65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38E720-1FE9-436E-AF88-6A65E09A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CB523B-24C4-44D3-836D-01B1391C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6DB9FAD-CAD5-4B89-8C4D-250E93282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0C82DBC-B0A3-4E40-965C-B8A58722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7B365B4-52D9-44CB-980A-5D5734B3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1698292-DAFD-4504-B74C-03E200C5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777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7D8D43-6BC0-4BAA-BF10-0CA0B2A0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B199453-0327-4E28-84E0-6978A35B8C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6F889A0-C5C8-43E7-87C5-B6EA00844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3FD7B3-F397-4C30-9582-84B5474B5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7CDBAA9-F6F6-4806-8966-365A3DD6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CB4AB7B-36A3-4091-AB53-0B7EF902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134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F82E401-A67F-48FE-9EB3-D1BBC561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1624851-241A-4F94-9899-CB5019B4E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25AC49-E718-4CD2-A339-8487AAF60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7BAA5-90FF-4838-B27B-364E01C3EBC6}" type="datetimeFigureOut">
              <a:rPr lang="hr-HR" smtClean="0"/>
              <a:t>23.1.2022.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B203C1-DF9F-4EC5-B3FF-527D0ABCB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C7E395C-D82C-459C-8443-A96BF11D1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923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.udzbenik.hr/U2019/infOS5/55Aracunanj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A67DD3-12F0-447B-8D4B-6E0FB4E2E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96" y="106257"/>
            <a:ext cx="6534573" cy="2785533"/>
          </a:xfrm>
        </p:spPr>
        <p:txBody>
          <a:bodyPr>
            <a:normAutofit/>
          </a:bodyPr>
          <a:lstStyle/>
          <a:p>
            <a:pPr algn="l"/>
            <a:r>
              <a:rPr lang="hr-HR" dirty="0"/>
              <a:t>Rješenja kviza</a:t>
            </a:r>
            <a:br>
              <a:rPr lang="hr-HR" dirty="0"/>
            </a:br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RAČUNANJE u Logu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DF5BE9F-45B2-438D-81FD-AA6C2F656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596" y="5439039"/>
            <a:ext cx="7437543" cy="77549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r-HR" sz="3000" dirty="0"/>
              <a:t>Kviz možete otvoriti na sljedećoj poveznici:</a:t>
            </a:r>
            <a:endParaRPr lang="hr-HR" sz="3000" dirty="0">
              <a:hlinkClick r:id="rId2"/>
            </a:endParaRPr>
          </a:p>
          <a:p>
            <a:pPr algn="l"/>
            <a:r>
              <a:rPr lang="hr-HR" dirty="0">
                <a:hlinkClick r:id="rId2"/>
              </a:rPr>
              <a:t>https://e.udzbenik.hr/U2019/infOS5/55Aracunanje/</a:t>
            </a:r>
            <a:endParaRPr lang="hr-HR" dirty="0"/>
          </a:p>
          <a:p>
            <a:pPr algn="l"/>
            <a:endParaRPr lang="hr-HR" dirty="0"/>
          </a:p>
        </p:txBody>
      </p:sp>
      <p:pic>
        <p:nvPicPr>
          <p:cNvPr id="5" name="Picture 4" descr="Metal tic-tac-toe game pieces">
            <a:extLst>
              <a:ext uri="{FF2B5EF4-FFF2-40B4-BE49-F238E27FC236}">
                <a16:creationId xmlns:a16="http://schemas.microsoft.com/office/drawing/2014/main" id="{F27E3681-A6EE-4F7A-A821-B2F41D4615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27" r="2416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2454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46F3BC-C580-405D-8F4B-A3514953B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</a:t>
            </a:r>
            <a:r>
              <a:rPr lang="hr-HR" b="1" dirty="0"/>
              <a:t>PITANJE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641CDA35-BFFE-4596-8D05-FBA1CCEE3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377" y="1609932"/>
            <a:ext cx="11784623" cy="3955891"/>
          </a:xfrm>
        </p:spPr>
      </p:pic>
    </p:spTree>
    <p:extLst>
      <p:ext uri="{BB962C8B-B14F-4D97-AF65-F5344CB8AC3E}">
        <p14:creationId xmlns:p14="http://schemas.microsoft.com/office/powerpoint/2010/main" val="415805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911A7F-BA6C-4142-A8D3-D4BD0C240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/>
          <a:lstStyle/>
          <a:p>
            <a:r>
              <a:rPr lang="hr-HR" dirty="0"/>
              <a:t>2. </a:t>
            </a:r>
            <a:r>
              <a:rPr lang="hr-HR" b="1" dirty="0"/>
              <a:t>PITANJE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9FD6218E-A1E0-451A-BEE4-19C0737700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71600"/>
            <a:ext cx="9917429" cy="5583513"/>
          </a:xfrm>
        </p:spPr>
      </p:pic>
    </p:spTree>
    <p:extLst>
      <p:ext uri="{BB962C8B-B14F-4D97-AF65-F5344CB8AC3E}">
        <p14:creationId xmlns:p14="http://schemas.microsoft.com/office/powerpoint/2010/main" val="428851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9F1F95D-28C3-492B-97BB-3828AB88D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700" y="1154430"/>
            <a:ext cx="11820240" cy="5703570"/>
          </a:xfrm>
        </p:spPr>
      </p:pic>
      <p:sp>
        <p:nvSpPr>
          <p:cNvPr id="6" name="Naslov 1">
            <a:extLst>
              <a:ext uri="{FF2B5EF4-FFF2-40B4-BE49-F238E27FC236}">
                <a16:creationId xmlns:a16="http://schemas.microsoft.com/office/drawing/2014/main" id="{68E46697-A91A-4AF7-8FD9-A3716D89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" y="156631"/>
            <a:ext cx="2705100" cy="1325563"/>
          </a:xfrm>
        </p:spPr>
        <p:txBody>
          <a:bodyPr/>
          <a:lstStyle/>
          <a:p>
            <a:r>
              <a:rPr lang="hr-HR" b="1" dirty="0"/>
              <a:t>3. PITANJE</a:t>
            </a:r>
          </a:p>
        </p:txBody>
      </p:sp>
    </p:spTree>
    <p:extLst>
      <p:ext uri="{BB962C8B-B14F-4D97-AF65-F5344CB8AC3E}">
        <p14:creationId xmlns:p14="http://schemas.microsoft.com/office/powerpoint/2010/main" val="245358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188F89-4F52-4DC9-9336-49CAAA3D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79385"/>
            <a:ext cx="2943222" cy="1325563"/>
          </a:xfrm>
        </p:spPr>
        <p:txBody>
          <a:bodyPr/>
          <a:lstStyle/>
          <a:p>
            <a:r>
              <a:rPr lang="hr-HR" b="1" dirty="0"/>
              <a:t>3. PITANJE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C471C65D-F2DE-4DDD-8FDD-92BB3CE8EC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8464" y="38100"/>
            <a:ext cx="3350896" cy="3308345"/>
          </a:xfr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F92A7218-857A-4FAE-8CE7-E9DEBE517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5" y="622697"/>
            <a:ext cx="5476875" cy="1314450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30C22D8-59B6-4244-846E-79E32FD806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62"/>
          <a:stretch/>
        </p:blipFill>
        <p:spPr>
          <a:xfrm>
            <a:off x="1790700" y="3286125"/>
            <a:ext cx="4491990" cy="357187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40857B79-0D80-4077-B552-6FB439B98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6050" y="3053954"/>
            <a:ext cx="569595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79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012B8C-00E0-4DF7-B57F-D291F9AA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AC2AF3-28FF-4FC0-BA6C-ADA7BCD0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2707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Široki zaslon</PresentationFormat>
  <Paragraphs>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Rješenja kviza RAČUNANJE u Logu</vt:lpstr>
      <vt:lpstr>1. PITANJE</vt:lpstr>
      <vt:lpstr>2. PITANJE</vt:lpstr>
      <vt:lpstr>3. PITANJE</vt:lpstr>
      <vt:lpstr>3. PITANJE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Rješenja kviza RAČUNANJE u Logu</dc:title>
  <dc:creator>Sabina Curić</dc:creator>
  <cp:lastModifiedBy>Sabina Curić</cp:lastModifiedBy>
  <cp:revision>1</cp:revision>
  <dcterms:created xsi:type="dcterms:W3CDTF">2022-01-23T15:50:10Z</dcterms:created>
  <dcterms:modified xsi:type="dcterms:W3CDTF">2022-01-23T16:03:17Z</dcterms:modified>
</cp:coreProperties>
</file>