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0" r:id="rId8"/>
    <p:sldId id="261" r:id="rId9"/>
    <p:sldId id="264" r:id="rId10"/>
    <p:sldId id="265" r:id="rId11"/>
    <p:sldId id="266" r:id="rId12"/>
    <p:sldId id="267" r:id="rId13"/>
    <p:sldId id="269" r:id="rId14"/>
    <p:sldId id="270" r:id="rId15"/>
    <p:sldId id="273" r:id="rId16"/>
    <p:sldId id="271" r:id="rId17"/>
    <p:sldId id="268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05E50-5BD6-4346-9EA9-7C92C2ED4D84}" type="datetimeFigureOut">
              <a:rPr lang="hr-HR" smtClean="0"/>
              <a:t>11.10.2018.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935FD-02AE-46B0-9345-86CAFE15E42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05E50-5BD6-4346-9EA9-7C92C2ED4D84}" type="datetimeFigureOut">
              <a:rPr lang="hr-HR" smtClean="0"/>
              <a:t>11.10.2018.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935FD-02AE-46B0-9345-86CAFE15E42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05E50-5BD6-4346-9EA9-7C92C2ED4D84}" type="datetimeFigureOut">
              <a:rPr lang="hr-HR" smtClean="0"/>
              <a:t>11.10.2018.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935FD-02AE-46B0-9345-86CAFE15E42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05E50-5BD6-4346-9EA9-7C92C2ED4D84}" type="datetimeFigureOut">
              <a:rPr lang="hr-HR" smtClean="0"/>
              <a:t>11.10.2018.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935FD-02AE-46B0-9345-86CAFE15E42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05E50-5BD6-4346-9EA9-7C92C2ED4D84}" type="datetimeFigureOut">
              <a:rPr lang="hr-HR" smtClean="0"/>
              <a:t>11.10.2018.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935FD-02AE-46B0-9345-86CAFE15E42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05E50-5BD6-4346-9EA9-7C92C2ED4D84}" type="datetimeFigureOut">
              <a:rPr lang="hr-HR" smtClean="0"/>
              <a:t>11.10.2018.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935FD-02AE-46B0-9345-86CAFE15E42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05E50-5BD6-4346-9EA9-7C92C2ED4D84}" type="datetimeFigureOut">
              <a:rPr lang="hr-HR" smtClean="0"/>
              <a:t>11.10.2018.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935FD-02AE-46B0-9345-86CAFE15E42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05E50-5BD6-4346-9EA9-7C92C2ED4D84}" type="datetimeFigureOut">
              <a:rPr lang="hr-HR" smtClean="0"/>
              <a:t>11.10.2018.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935FD-02AE-46B0-9345-86CAFE15E42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05E50-5BD6-4346-9EA9-7C92C2ED4D84}" type="datetimeFigureOut">
              <a:rPr lang="hr-HR" smtClean="0"/>
              <a:t>11.10.2018.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935FD-02AE-46B0-9345-86CAFE15E42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05E50-5BD6-4346-9EA9-7C92C2ED4D84}" type="datetimeFigureOut">
              <a:rPr lang="hr-HR" smtClean="0"/>
              <a:t>11.10.2018.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935FD-02AE-46B0-9345-86CAFE15E42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05E50-5BD6-4346-9EA9-7C92C2ED4D84}" type="datetimeFigureOut">
              <a:rPr lang="hr-HR" smtClean="0"/>
              <a:t>11.10.2018.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935FD-02AE-46B0-9345-86CAFE15E422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A05E50-5BD6-4346-9EA9-7C92C2ED4D84}" type="datetimeFigureOut">
              <a:rPr lang="hr-HR" smtClean="0"/>
              <a:t>11.10.2018.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D935FD-02AE-46B0-9345-86CAFE15E42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&#269;u&#269;iteljica10@gmail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anva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208912" cy="1828800"/>
          </a:xfrm>
        </p:spPr>
        <p:txBody>
          <a:bodyPr/>
          <a:lstStyle/>
          <a:p>
            <a:pPr algn="ctr"/>
            <a:r>
              <a:rPr lang="hr-HR" dirty="0" smtClean="0"/>
              <a:t>Izradit ćemo poster</a:t>
            </a:r>
            <a:br>
              <a:rPr lang="hr-HR" dirty="0" smtClean="0"/>
            </a:br>
            <a:r>
              <a:rPr lang="hr-HR" dirty="0" smtClean="0"/>
              <a:t>u programu </a:t>
            </a:r>
            <a:r>
              <a:rPr lang="hr-HR" dirty="0" smtClean="0">
                <a:solidFill>
                  <a:srgbClr val="C00000"/>
                </a:solidFill>
              </a:rPr>
              <a:t>Canva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8496944" cy="2736304"/>
          </a:xfrm>
        </p:spPr>
        <p:txBody>
          <a:bodyPr>
            <a:noAutofit/>
          </a:bodyPr>
          <a:lstStyle/>
          <a:p>
            <a:pPr algn="ctr"/>
            <a:r>
              <a:rPr lang="hr-H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 OTPAD</a:t>
            </a:r>
          </a:p>
          <a:p>
            <a:pPr algn="ctr"/>
            <a:endParaRPr lang="hr-HR" sz="31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3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ELEKTRONIČKI I ELEKTROTEHNIČKI </a:t>
            </a:r>
            <a:endParaRPr lang="hr-HR" sz="31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3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OTPAD</a:t>
            </a:r>
            <a:endParaRPr lang="hr-HR" sz="31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42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183880" cy="105156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4" b="10655"/>
          <a:stretch/>
        </p:blipFill>
        <p:spPr bwMode="auto">
          <a:xfrm>
            <a:off x="28734" y="836712"/>
            <a:ext cx="9115265" cy="593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62" y="1268760"/>
            <a:ext cx="103141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89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Odaberi</a:t>
            </a:r>
            <a:r>
              <a:rPr lang="hr-HR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TEXT</a:t>
            </a:r>
            <a:endParaRPr lang="hr-HR" sz="44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9048"/>
            <a:ext cx="8312753" cy="467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50405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ni poveznik sa strelicom 4"/>
          <p:cNvCxnSpPr/>
          <p:nvPr/>
        </p:nvCxnSpPr>
        <p:spPr>
          <a:xfrm flipH="1">
            <a:off x="827584" y="3429000"/>
            <a:ext cx="2664296" cy="3240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39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2635736"/>
          </a:xfrm>
        </p:spPr>
        <p:txBody>
          <a:bodyPr>
            <a:normAutofit/>
          </a:bodyPr>
          <a:lstStyle/>
          <a:p>
            <a:r>
              <a:rPr lang="hr-HR" b="0" dirty="0" smtClean="0">
                <a:solidFill>
                  <a:schemeClr val="tx1"/>
                </a:solidFill>
                <a:effectLst/>
              </a:rPr>
              <a:t>Odabirite izgled željenog teksta, odredite mu svaki puta i veličinu….</a:t>
            </a:r>
            <a:br>
              <a:rPr lang="hr-HR" b="0" dirty="0" smtClean="0">
                <a:solidFill>
                  <a:schemeClr val="tx1"/>
                </a:solidFill>
                <a:effectLst/>
              </a:rPr>
            </a:br>
            <a:r>
              <a:rPr lang="hr-HR" b="0" dirty="0" smtClean="0">
                <a:solidFill>
                  <a:schemeClr val="tx1"/>
                </a:solidFill>
                <a:effectLst/>
              </a:rPr>
              <a:t>Željeni tekst unosite u za to predviđenim okvirima, dio po dio….</a:t>
            </a:r>
            <a:endParaRPr lang="hr-H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 b="11113"/>
          <a:stretch/>
        </p:blipFill>
        <p:spPr bwMode="auto">
          <a:xfrm>
            <a:off x="395536" y="3008320"/>
            <a:ext cx="8280920" cy="346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30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effectLst/>
              </a:rPr>
              <a:t>Posteru dajte </a:t>
            </a:r>
            <a:r>
              <a:rPr lang="hr-HR" dirty="0" smtClean="0">
                <a:solidFill>
                  <a:srgbClr val="FF0000"/>
                </a:solidFill>
              </a:rPr>
              <a:t>NASLOV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7" b="11524"/>
          <a:stretch/>
        </p:blipFill>
        <p:spPr bwMode="auto">
          <a:xfrm>
            <a:off x="467544" y="1700808"/>
            <a:ext cx="8312071" cy="418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49" y="1556792"/>
            <a:ext cx="144016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040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24936" cy="1051560"/>
          </a:xfrm>
        </p:spPr>
        <p:txBody>
          <a:bodyPr>
            <a:noAutofit/>
          </a:bodyPr>
          <a:lstStyle/>
          <a:p>
            <a:r>
              <a:rPr lang="hr-HR" b="0" dirty="0" smtClean="0">
                <a:solidFill>
                  <a:schemeClr val="tx1"/>
                </a:solidFill>
                <a:effectLst/>
              </a:rPr>
              <a:t>Npr.: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3900" dirty="0" smtClean="0">
                <a:solidFill>
                  <a:srgbClr val="FF0000"/>
                </a:solidFill>
              </a:rPr>
              <a:t>ZBRINJAVAJMO EE OTPAD</a:t>
            </a:r>
            <a:endParaRPr lang="hr-HR" sz="3900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4" t="14281" b="12590"/>
          <a:stretch/>
        </p:blipFill>
        <p:spPr bwMode="auto">
          <a:xfrm>
            <a:off x="2843808" y="1844824"/>
            <a:ext cx="461554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jeni pravokutnik 3"/>
          <p:cNvSpPr/>
          <p:nvPr/>
        </p:nvSpPr>
        <p:spPr>
          <a:xfrm>
            <a:off x="4139952" y="1678574"/>
            <a:ext cx="1584176" cy="6480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6572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Podijeli </a:t>
            </a:r>
            <a:r>
              <a:rPr lang="hr-HR" dirty="0" smtClean="0">
                <a:latin typeface="Century Gothic"/>
              </a:rPr>
              <a:t>→ </a:t>
            </a:r>
            <a:r>
              <a:rPr lang="hr-HR" dirty="0" smtClean="0">
                <a:hlinkClick r:id="rId2"/>
              </a:rPr>
              <a:t>učiteljica10@</a:t>
            </a:r>
            <a:r>
              <a:rPr lang="hr-HR" dirty="0" err="1" smtClean="0">
                <a:hlinkClick r:id="rId2"/>
              </a:rPr>
              <a:t>gmail.com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9" b="10386"/>
          <a:stretch/>
        </p:blipFill>
        <p:spPr bwMode="auto">
          <a:xfrm>
            <a:off x="323528" y="1844824"/>
            <a:ext cx="8496944" cy="411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386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hr-HR" dirty="0" smtClean="0"/>
              <a:t>Dizajn </a:t>
            </a:r>
            <a:r>
              <a:rPr lang="hr-HR" dirty="0" smtClean="0">
                <a:latin typeface="Century Gothic"/>
              </a:rPr>
              <a:t>→ </a:t>
            </a:r>
            <a:r>
              <a:rPr lang="hr-HR" dirty="0" smtClean="0"/>
              <a:t>Izradi kopiju</a:t>
            </a:r>
            <a:endParaRPr lang="hr-H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9" b="10386"/>
          <a:stretch/>
        </p:blipFill>
        <p:spPr bwMode="auto">
          <a:xfrm>
            <a:off x="323528" y="1844824"/>
            <a:ext cx="8496944" cy="411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892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548680"/>
            <a:ext cx="8352928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7200" dirty="0" smtClean="0">
                <a:solidFill>
                  <a:schemeClr val="accent6">
                    <a:lumMod val="75000"/>
                  </a:schemeClr>
                </a:solidFill>
              </a:rPr>
              <a:t>SRETNO U IZRADI </a:t>
            </a:r>
          </a:p>
          <a:p>
            <a:pPr marL="0" indent="0" algn="ctr">
              <a:buNone/>
            </a:pPr>
            <a:r>
              <a:rPr lang="hr-HR" sz="7200" dirty="0" smtClean="0">
                <a:solidFill>
                  <a:schemeClr val="accent6">
                    <a:lumMod val="75000"/>
                  </a:schemeClr>
                </a:solidFill>
              </a:rPr>
              <a:t>VAŠEG </a:t>
            </a:r>
          </a:p>
          <a:p>
            <a:pPr marL="0" indent="0" algn="ctr">
              <a:buNone/>
            </a:pPr>
            <a:r>
              <a:rPr lang="hr-HR" sz="7200" dirty="0" smtClean="0">
                <a:solidFill>
                  <a:schemeClr val="accent6">
                    <a:lumMod val="75000"/>
                  </a:schemeClr>
                </a:solidFill>
              </a:rPr>
              <a:t>PRVOG PLAKATA!</a:t>
            </a:r>
            <a:endParaRPr lang="hr-HR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864096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rgbClr val="FF0000"/>
                </a:solidFill>
                <a:hlinkClick r:id="rId2"/>
              </a:rPr>
              <a:t>https://www.canva.com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 rotWithShape="1">
          <a:blip r:embed="rId3"/>
          <a:stretch/>
        </p:blipFill>
        <p:spPr bwMode="auto">
          <a:xfrm>
            <a:off x="395536" y="1268760"/>
            <a:ext cx="8352928" cy="4655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187624" y="5932289"/>
            <a:ext cx="719678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Izaberite:    </a:t>
            </a:r>
            <a:r>
              <a:rPr lang="hr-H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IZRADI DIZAJN</a:t>
            </a:r>
            <a:endParaRPr lang="hr-H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ipsa 5"/>
          <p:cNvSpPr/>
          <p:nvPr/>
        </p:nvSpPr>
        <p:spPr>
          <a:xfrm>
            <a:off x="395536" y="2204864"/>
            <a:ext cx="1512168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896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056" y="332656"/>
            <a:ext cx="8183880" cy="105156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340768"/>
            <a:ext cx="831692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a 4"/>
          <p:cNvSpPr/>
          <p:nvPr/>
        </p:nvSpPr>
        <p:spPr>
          <a:xfrm>
            <a:off x="3635896" y="3068960"/>
            <a:ext cx="1800200" cy="4000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1187624" y="5747883"/>
            <a:ext cx="719678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Izaberite:    </a:t>
            </a:r>
            <a:r>
              <a:rPr lang="hr-H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</a:t>
            </a:r>
            <a:endParaRPr lang="hr-H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37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Ponudit će se velik izbor </a:t>
            </a:r>
            <a:r>
              <a:rPr lang="hr-HR" dirty="0" err="1" smtClean="0">
                <a:solidFill>
                  <a:schemeClr val="tx1"/>
                </a:solidFill>
              </a:rPr>
              <a:t>postera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27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339592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Izaberite:   </a:t>
            </a:r>
            <a:r>
              <a:rPr lang="hr-HR" dirty="0" smtClean="0">
                <a:solidFill>
                  <a:srgbClr val="FF0000"/>
                </a:solidFill>
              </a:rPr>
              <a:t>SVE</a:t>
            </a:r>
            <a:r>
              <a:rPr lang="hr-HR" dirty="0" smtClean="0">
                <a:solidFill>
                  <a:schemeClr val="tx1"/>
                </a:solidFill>
              </a:rPr>
              <a:t> u redu pored </a:t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>      odabira </a:t>
            </a:r>
            <a:r>
              <a:rPr lang="hr-HR" dirty="0" smtClean="0">
                <a:solidFill>
                  <a:srgbClr val="FF0000"/>
                </a:solidFill>
              </a:rPr>
              <a:t>POSTER ZA ŠKOLU 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6" b="10765"/>
          <a:stretch/>
        </p:blipFill>
        <p:spPr bwMode="auto">
          <a:xfrm>
            <a:off x="323528" y="2060848"/>
            <a:ext cx="8496944" cy="399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avni poveznik sa strelicom 3"/>
          <p:cNvCxnSpPr/>
          <p:nvPr/>
        </p:nvCxnSpPr>
        <p:spPr>
          <a:xfrm flipH="1">
            <a:off x="2843808" y="5229200"/>
            <a:ext cx="1224136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5"/>
          <p:cNvSpPr/>
          <p:nvPr/>
        </p:nvSpPr>
        <p:spPr>
          <a:xfrm>
            <a:off x="2339752" y="5440390"/>
            <a:ext cx="504056" cy="4000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20704"/>
            <a:ext cx="103141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34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3240359" cy="648072"/>
          </a:xfrm>
        </p:spPr>
        <p:txBody>
          <a:bodyPr>
            <a:normAutofit/>
          </a:bodyPr>
          <a:lstStyle/>
          <a:p>
            <a:r>
              <a:rPr lang="hr-HR" sz="3100" dirty="0" smtClean="0">
                <a:solidFill>
                  <a:schemeClr val="tx1"/>
                </a:solidFill>
              </a:rPr>
              <a:t>Otvorit će se:</a:t>
            </a:r>
            <a:endParaRPr lang="hr-HR" sz="31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0" r="64923" b="10072"/>
          <a:stretch/>
        </p:blipFill>
        <p:spPr bwMode="auto">
          <a:xfrm>
            <a:off x="3515648" y="0"/>
            <a:ext cx="5611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395537" y="2492896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Treba </a:t>
            </a:r>
            <a:r>
              <a:rPr lang="hr-H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odabrati željeni dizajn </a:t>
            </a:r>
            <a:r>
              <a:rPr lang="hr-HR" sz="2800" dirty="0" smtClean="0"/>
              <a:t>plakata, tj.</a:t>
            </a:r>
          </a:p>
          <a:p>
            <a:r>
              <a:rPr lang="hr-H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</a:t>
            </a:r>
            <a:r>
              <a:rPr lang="hr-H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eljeni predložak</a:t>
            </a:r>
            <a:r>
              <a:rPr lang="hr-HR" sz="2800" dirty="0" smtClean="0"/>
              <a:t>.</a:t>
            </a:r>
            <a:endParaRPr lang="hr-H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2696"/>
            <a:ext cx="7920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85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Izaberite </a:t>
            </a:r>
            <a:r>
              <a:rPr lang="hr-HR" dirty="0" smtClean="0">
                <a:solidFill>
                  <a:srgbClr val="FF0000"/>
                </a:solidFill>
              </a:rPr>
              <a:t>željeni predložak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6" b="11805"/>
          <a:stretch/>
        </p:blipFill>
        <p:spPr bwMode="auto">
          <a:xfrm>
            <a:off x="323528" y="1844824"/>
            <a:ext cx="8478594" cy="403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30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Mogli smo izabrati i 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6" b="11112"/>
          <a:stretch/>
        </p:blipFill>
        <p:spPr bwMode="auto">
          <a:xfrm>
            <a:off x="395536" y="1484784"/>
            <a:ext cx="838311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2" y="3501008"/>
            <a:ext cx="103141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78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8" t="19064" r="25368" b="17349"/>
          <a:stretch/>
        </p:blipFill>
        <p:spPr bwMode="auto">
          <a:xfrm>
            <a:off x="395536" y="260648"/>
            <a:ext cx="8280920" cy="612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103141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556116" y="2492896"/>
            <a:ext cx="4634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Želite li pomaknuti sliku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126262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5209</TotalTime>
  <Words>90</Words>
  <Application>Microsoft Office PowerPoint</Application>
  <PresentationFormat>Prikaz na zaslonu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Aspekt</vt:lpstr>
      <vt:lpstr>Izradit ćemo poster u programu Canva</vt:lpstr>
      <vt:lpstr>https://www.canva.com </vt:lpstr>
      <vt:lpstr>PowerPointova prezentacija</vt:lpstr>
      <vt:lpstr>Ponudit će se velik izbor postera</vt:lpstr>
      <vt:lpstr>Izaberite:   SVE u redu pored        odabira POSTER ZA ŠKOLU </vt:lpstr>
      <vt:lpstr>Otvorit će se:</vt:lpstr>
      <vt:lpstr>Izaberite željeni predložak</vt:lpstr>
      <vt:lpstr>Mogli smo izabrati i </vt:lpstr>
      <vt:lpstr>PowerPointova prezentacija</vt:lpstr>
      <vt:lpstr>PowerPointova prezentacija</vt:lpstr>
      <vt:lpstr>Odaberi TEXT</vt:lpstr>
      <vt:lpstr>Odabirite izgled željenog teksta, odredite mu svaki puta i veličinu…. Željeni tekst unosite u za to predviđenim okvirima, dio po dio….</vt:lpstr>
      <vt:lpstr>Posteru dajte NASLOV</vt:lpstr>
      <vt:lpstr>Npr.:  ZBRINJAVAJMO EE OTPAD</vt:lpstr>
      <vt:lpstr>Podijeli → učiteljica10@gmail.com </vt:lpstr>
      <vt:lpstr>Dizajn → Izradi kopiju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Izradit ćemo poster u programu Canva</dc:title>
  <dc:creator>Sabina</dc:creator>
  <cp:lastModifiedBy>Sabina</cp:lastModifiedBy>
  <cp:revision>7</cp:revision>
  <dcterms:created xsi:type="dcterms:W3CDTF">2018-10-06T18:11:11Z</dcterms:created>
  <dcterms:modified xsi:type="dcterms:W3CDTF">2018-10-10T22:17:39Z</dcterms:modified>
</cp:coreProperties>
</file>