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photoAlbum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0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A8A676-C461-4A13-8C2D-327E724C611E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  <a:endParaRPr lang="hr-HR" noProof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917804B-5580-4A88-AE16-0F5111646CB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843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6291C-8AA5-4E40-BA23-725A34A5D833}" type="slidenum">
              <a:rPr lang="hr-H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hr-H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7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E1EF5-1797-42C1-A740-AE7108F63914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8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A0C20-7ABA-4064-86D8-36533BA9C4D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37A6-AE94-42CA-9DAA-5540C16890BD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10941-BAAD-4AFC-A6CA-C10409BD453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D4806-1AE9-4406-A833-A4AFE76C2B3F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0EAA-2BA7-4EE9-8772-D46200089D3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AF69-9242-4B36-B601-0C5A91FE30CD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5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25C87-FED8-4EC3-8EC1-DBF387AD110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4A19B-B019-47B8-BED3-FDC15700F2DB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6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50D1-CEA9-4878-96EF-7B1E3847273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4F56-AF84-4516-B559-51B7EADB84D5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6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C2C9-2B0B-4752-8AA3-53237A84EB1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vni poveznik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51989-1F67-4D3A-A547-614C985033C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Rezervirano mjesto datum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F41EE-46E9-4FFB-997F-108C2239E59C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481E-A025-4BBF-A43E-A14CC49D5BDA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4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39F97-0BB0-4609-8C65-127B726A7FE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8FA5D-5637-44CA-A5A9-8EAD76D6B9F6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3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F4F1C-2EC4-4729-945D-EC7B86B08D2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230D7-7B84-4259-9237-820E7F1AB1A2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6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866C-B4BF-4A5C-925D-D29E4545B67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EE225-1FD6-44D9-B2FA-0A7BBD0EDB90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6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CD930-93A4-42EC-947F-C70E5A8EDB3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teksta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57917A-A984-4939-8167-9B8D392B0BC4}" type="datetimeFigureOut">
              <a:rPr lang="hr-HR"/>
              <a:pPr>
                <a:defRPr/>
              </a:pPr>
              <a:t>18.5.2013.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3DC80E-80D8-4891-8E14-48E75F16DF3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5" r:id="rId2"/>
    <p:sldLayoutId id="2147483817" r:id="rId3"/>
    <p:sldLayoutId id="2147483814" r:id="rId4"/>
    <p:sldLayoutId id="2147483818" r:id="rId5"/>
    <p:sldLayoutId id="2147483813" r:id="rId6"/>
    <p:sldLayoutId id="2147483812" r:id="rId7"/>
    <p:sldLayoutId id="2147483819" r:id="rId8"/>
    <p:sldLayoutId id="2147483820" r:id="rId9"/>
    <p:sldLayoutId id="2147483811" r:id="rId10"/>
    <p:sldLayoutId id="214748381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i="1" smtClean="0"/>
              <a:t>Album s fotografijama</a:t>
            </a:r>
            <a:br>
              <a:rPr lang="hr-HR" b="1" i="1" smtClean="0"/>
            </a:br>
            <a:r>
              <a:rPr lang="hr-HR" b="1" i="1" smtClean="0"/>
              <a:t>učenika Područne škole Tišina Kaptolska</a:t>
            </a:r>
            <a:endParaRPr lang="hr-HR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1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1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536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537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5376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Slika 1" descr="DSC0537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Slika 1" descr="DSC0538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Hlapić 00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</TotalTime>
  <Words>1</Words>
  <Application>Microsoft Office PowerPoint</Application>
  <PresentationFormat>On-screen Show (4:3)</PresentationFormat>
  <Paragraphs>1</Paragraphs>
  <Slides>14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Predložak dizajna</vt:lpstr>
      </vt:variant>
      <vt:variant>
        <vt:i4>6</vt:i4>
      </vt:variant>
      <vt:variant>
        <vt:lpstr>Naslovi slajdova</vt:lpstr>
      </vt:variant>
      <vt:variant>
        <vt:i4>14</vt:i4>
      </vt:variant>
    </vt:vector>
  </HeadingPairs>
  <TitlesOfParts>
    <vt:vector size="24" baseType="lpstr">
      <vt:lpstr>Constantia</vt:lpstr>
      <vt:lpstr>Arial</vt:lpstr>
      <vt:lpstr>Wingdings 2</vt:lpstr>
      <vt:lpstr>Calibri</vt:lpstr>
      <vt:lpstr>Papir</vt:lpstr>
      <vt:lpstr>Papir</vt:lpstr>
      <vt:lpstr>Papir</vt:lpstr>
      <vt:lpstr>Papir</vt:lpstr>
      <vt:lpstr>Papir</vt:lpstr>
      <vt:lpstr>Papir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s fotografijama učenika Područne škole Tišina Kaptolska</dc:title>
  <dc:creator>Korisnik</dc:creator>
  <cp:lastModifiedBy>Sabina</cp:lastModifiedBy>
  <cp:revision>3</cp:revision>
  <dcterms:created xsi:type="dcterms:W3CDTF">2013-05-14T15:38:52Z</dcterms:created>
  <dcterms:modified xsi:type="dcterms:W3CDTF">2013-05-18T17:00:11Z</dcterms:modified>
</cp:coreProperties>
</file>