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9F0A-E4B9-4550-A70E-CEB3728D1F67}" type="datetimeFigureOut">
              <a:rPr lang="hr-HR" smtClean="0"/>
              <a:t>28.11.2013.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8ADBC-5B98-464B-9A8A-5DBCAFCA18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9F0A-E4B9-4550-A70E-CEB3728D1F67}" type="datetimeFigureOut">
              <a:rPr lang="hr-HR" smtClean="0"/>
              <a:t>28.11.2013.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8ADBC-5B98-464B-9A8A-5DBCAFCA18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9F0A-E4B9-4550-A70E-CEB3728D1F67}" type="datetimeFigureOut">
              <a:rPr lang="hr-HR" smtClean="0"/>
              <a:t>28.11.2013.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8ADBC-5B98-464B-9A8A-5DBCAFCA18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9F0A-E4B9-4550-A70E-CEB3728D1F67}" type="datetimeFigureOut">
              <a:rPr lang="hr-HR" smtClean="0"/>
              <a:t>28.11.2013.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8ADBC-5B98-464B-9A8A-5DBCAFCA18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9F0A-E4B9-4550-A70E-CEB3728D1F67}" type="datetimeFigureOut">
              <a:rPr lang="hr-HR" smtClean="0"/>
              <a:t>28.11.2013.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8ADBC-5B98-464B-9A8A-5DBCAFCA18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9F0A-E4B9-4550-A70E-CEB3728D1F67}" type="datetimeFigureOut">
              <a:rPr lang="hr-HR" smtClean="0"/>
              <a:t>28.11.2013.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8ADBC-5B98-464B-9A8A-5DBCAFCA18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9F0A-E4B9-4550-A70E-CEB3728D1F67}" type="datetimeFigureOut">
              <a:rPr lang="hr-HR" smtClean="0"/>
              <a:t>28.11.2013.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8ADBC-5B98-464B-9A8A-5DBCAFCA18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9F0A-E4B9-4550-A70E-CEB3728D1F67}" type="datetimeFigureOut">
              <a:rPr lang="hr-HR" smtClean="0"/>
              <a:t>28.11.2013.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8ADBC-5B98-464B-9A8A-5DBCAFCA18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9F0A-E4B9-4550-A70E-CEB3728D1F67}" type="datetimeFigureOut">
              <a:rPr lang="hr-HR" smtClean="0"/>
              <a:t>28.11.2013.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8ADBC-5B98-464B-9A8A-5DBCAFCA183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9F0A-E4B9-4550-A70E-CEB3728D1F67}" type="datetimeFigureOut">
              <a:rPr lang="hr-HR" smtClean="0"/>
              <a:t>28.11.2013.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8ADBC-5B98-464B-9A8A-5DBCAFCA1836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D9F0A-E4B9-4550-A70E-CEB3728D1F67}" type="datetimeFigureOut">
              <a:rPr lang="hr-HR" smtClean="0"/>
              <a:t>28.11.2013.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8ADBC-5B98-464B-9A8A-5DBCAFCA1836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C58ADBC-5B98-464B-9A8A-5DBCAFCA1836}" type="slidenum">
              <a:rPr lang="hr-HR" smtClean="0"/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47D9F0A-E4B9-4550-A70E-CEB3728D1F67}" type="datetimeFigureOut">
              <a:rPr lang="hr-HR" smtClean="0"/>
              <a:t>28.11.2013.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b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7543800" cy="1069975"/>
          </a:xfrm>
        </p:spPr>
        <p:txBody>
          <a:bodyPr/>
          <a:lstStyle/>
          <a:p>
            <a:r>
              <a:rPr lang="hr-HR" sz="7200" dirty="0" smtClean="0"/>
              <a:t>DAN KRAVATE</a:t>
            </a:r>
            <a:endParaRPr lang="hr-HR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653136"/>
            <a:ext cx="6461760" cy="1728192"/>
          </a:xfrm>
        </p:spPr>
        <p:txBody>
          <a:bodyPr>
            <a:normAutofit lnSpcReduction="10000"/>
          </a:bodyPr>
          <a:lstStyle/>
          <a:p>
            <a:r>
              <a:rPr lang="hr-HR" dirty="0"/>
              <a:t>IZRADILA: LUCIJA LIČINA </a:t>
            </a:r>
          </a:p>
          <a:p>
            <a:r>
              <a:rPr lang="hr-HR" dirty="0"/>
              <a:t>RAZRED: 7.a</a:t>
            </a:r>
          </a:p>
          <a:p>
            <a:r>
              <a:rPr lang="hr-HR" dirty="0"/>
              <a:t>DARUM IZRADE: </a:t>
            </a:r>
            <a:r>
              <a:rPr lang="hr-HR" dirty="0" smtClean="0"/>
              <a:t>28.11.2013</a:t>
            </a:r>
          </a:p>
          <a:p>
            <a:r>
              <a:rPr lang="hr-HR" dirty="0" smtClean="0"/>
              <a:t>ŠKOLA: OSNOVNA ŠKOLA 22. LIPNJA SISAK</a:t>
            </a:r>
            <a:endParaRPr lang="hr-HR" dirty="0"/>
          </a:p>
          <a:p>
            <a:r>
              <a:rPr lang="hr-HR" dirty="0"/>
              <a:t>MENTORICA:  SABINA CURIĆ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13954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315" y="489446"/>
            <a:ext cx="83821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vi-VN" sz="2400" dirty="0" smtClean="0"/>
              <a:t>jedini hrvatski simbol koji je univerzalno poznat i prepoznatljiv</a:t>
            </a:r>
            <a:endParaRPr lang="hr-HR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vi-VN" sz="2400" dirty="0" smtClean="0"/>
              <a:t>kravata je i simbol Europe</a:t>
            </a:r>
            <a:endParaRPr lang="hr-HR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hr-HR" sz="2400" dirty="0" smtClean="0"/>
              <a:t>obilježava se </a:t>
            </a:r>
            <a:r>
              <a:rPr lang="vi-VN" sz="2400" dirty="0" smtClean="0"/>
              <a:t>18. listopada</a:t>
            </a:r>
            <a:endParaRPr lang="hr-HR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477050"/>
            <a:ext cx="2785815" cy="39983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970436"/>
            <a:ext cx="3964273" cy="301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11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5743" y="476672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vi-VN" sz="2400" dirty="0" smtClean="0"/>
              <a:t>na </a:t>
            </a:r>
            <a:r>
              <a:rPr lang="hr-HR" sz="2400" dirty="0" smtClean="0"/>
              <a:t>18. listopada 2003. godine </a:t>
            </a:r>
            <a:r>
              <a:rPr lang="vi-VN" sz="2400" dirty="0" smtClean="0"/>
              <a:t>izvedena je, spektakularna instalacija Kravata oko Arene u Puli </a:t>
            </a:r>
            <a:endParaRPr lang="hr-HR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vi-VN" sz="2400" dirty="0" smtClean="0"/>
              <a:t>crvenom bojom kravate svijetu je upućena poruka ljubavi i suživota među ljudima i narodima</a:t>
            </a:r>
            <a:endParaRPr lang="hr-HR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891" y="2780928"/>
            <a:ext cx="5400600" cy="3548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20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76671"/>
            <a:ext cx="7992888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hr-HR" sz="2400" dirty="0" smtClean="0"/>
              <a:t>proglasio je Hrvatski sabor 2008. godine, na prijedlog ustanove Academia Cravatica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r-HR" sz="2400" dirty="0" smtClean="0"/>
              <a:t>kravata je znak samosvjesti i otmjenosti i nose je stoljećima ljudi cijeloga svijeta</a:t>
            </a:r>
          </a:p>
          <a:p>
            <a:endParaRPr lang="hr-H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2564904"/>
            <a:ext cx="3168352" cy="27363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571750"/>
            <a:ext cx="3600400" cy="272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59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76672"/>
            <a:ext cx="69127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dirty="0" smtClean="0"/>
              <a:t>Academia Cravatica</a:t>
            </a:r>
            <a:endParaRPr lang="hr-HR" sz="2800" dirty="0"/>
          </a:p>
        </p:txBody>
      </p:sp>
      <p:sp>
        <p:nvSpPr>
          <p:cNvPr id="4" name="Rectangle 3"/>
          <p:cNvSpPr/>
          <p:nvPr/>
        </p:nvSpPr>
        <p:spPr>
          <a:xfrm>
            <a:off x="389887" y="1196751"/>
            <a:ext cx="78253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/>
              <a:t>N</a:t>
            </a:r>
            <a:r>
              <a:rPr lang="vi-VN" sz="2400" dirty="0" smtClean="0"/>
              <a:t>eprofitna ustanova koja se bavi proučavanjem, čuvanjem i unapređivanjem kravate kao pokretne hrvatske i svjetske baštine</a:t>
            </a:r>
            <a:endParaRPr lang="hr-HR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564904"/>
            <a:ext cx="2664296" cy="3749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570762"/>
            <a:ext cx="2658408" cy="379518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02412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07" y="1628800"/>
            <a:ext cx="6840760" cy="482742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74707" y="338753"/>
            <a:ext cx="55451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4000" dirty="0" smtClean="0"/>
              <a:t>KAKO ZAVEZATI KRAVATU: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1693175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898" y="476672"/>
            <a:ext cx="249247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6000" dirty="0" smtClean="0"/>
              <a:t>IZVORI:</a:t>
            </a:r>
            <a:endParaRPr lang="hr-HR" sz="6000" dirty="0"/>
          </a:p>
        </p:txBody>
      </p:sp>
      <p:sp>
        <p:nvSpPr>
          <p:cNvPr id="3" name="Rectangle 2"/>
          <p:cNvSpPr/>
          <p:nvPr/>
        </p:nvSpPr>
        <p:spPr>
          <a:xfrm>
            <a:off x="179512" y="1824268"/>
            <a:ext cx="83126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http://academia-cravatica.hr/vijesti/academia_cravatica_pokrece_svjetski_dan_kravate/</a:t>
            </a:r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179512" y="2854404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/>
              <a:t>http://academia-cravatica.hr/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118317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</TotalTime>
  <Words>135</Words>
  <Application>Microsoft Office PowerPoint</Application>
  <PresentationFormat>On-screen Show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DAN KRAVATE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 KRAVATE</dc:title>
  <dc:creator>Lichina</dc:creator>
  <cp:lastModifiedBy>Lichina</cp:lastModifiedBy>
  <cp:revision>3</cp:revision>
  <dcterms:created xsi:type="dcterms:W3CDTF">2013-11-28T14:11:33Z</dcterms:created>
  <dcterms:modified xsi:type="dcterms:W3CDTF">2013-11-28T14:35:26Z</dcterms:modified>
</cp:coreProperties>
</file>