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1" r:id="rId4"/>
    <p:sldId id="260" r:id="rId5"/>
    <p:sldId id="262" r:id="rId6"/>
    <p:sldId id="263" r:id="rId7"/>
    <p:sldId id="269" r:id="rId8"/>
    <p:sldId id="267" r:id="rId9"/>
    <p:sldId id="268" r:id="rId10"/>
    <p:sldId id="273" r:id="rId11"/>
    <p:sldId id="272" r:id="rId12"/>
    <p:sldId id="271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8667-5970-4E9E-8343-56E8A01445C9}" type="datetimeFigureOut">
              <a:rPr lang="hr-HR" smtClean="0"/>
              <a:t>9.6.2016.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18B-84B3-4242-A7DD-AE4ABE5F83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580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8667-5970-4E9E-8343-56E8A01445C9}" type="datetimeFigureOut">
              <a:rPr lang="hr-HR" smtClean="0"/>
              <a:t>9.6.2016.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18B-84B3-4242-A7DD-AE4ABE5F83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522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8667-5970-4E9E-8343-56E8A01445C9}" type="datetimeFigureOut">
              <a:rPr lang="hr-HR" smtClean="0"/>
              <a:t>9.6.2016.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18B-84B3-4242-A7DD-AE4ABE5F83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942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8667-5970-4E9E-8343-56E8A01445C9}" type="datetimeFigureOut">
              <a:rPr lang="hr-HR" smtClean="0"/>
              <a:t>9.6.2016.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18B-84B3-4242-A7DD-AE4ABE5F83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295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8667-5970-4E9E-8343-56E8A01445C9}" type="datetimeFigureOut">
              <a:rPr lang="hr-HR" smtClean="0"/>
              <a:t>9.6.2016.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18B-84B3-4242-A7DD-AE4ABE5F83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82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8667-5970-4E9E-8343-56E8A01445C9}" type="datetimeFigureOut">
              <a:rPr lang="hr-HR" smtClean="0"/>
              <a:t>9.6.2016.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18B-84B3-4242-A7DD-AE4ABE5F83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387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8667-5970-4E9E-8343-56E8A01445C9}" type="datetimeFigureOut">
              <a:rPr lang="hr-HR" smtClean="0"/>
              <a:t>9.6.2016.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18B-84B3-4242-A7DD-AE4ABE5F83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339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8667-5970-4E9E-8343-56E8A01445C9}" type="datetimeFigureOut">
              <a:rPr lang="hr-HR" smtClean="0"/>
              <a:t>9.6.2016.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18B-84B3-4242-A7DD-AE4ABE5F83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833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8667-5970-4E9E-8343-56E8A01445C9}" type="datetimeFigureOut">
              <a:rPr lang="hr-HR" smtClean="0"/>
              <a:t>9.6.2016.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18B-84B3-4242-A7DD-AE4ABE5F83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052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8667-5970-4E9E-8343-56E8A01445C9}" type="datetimeFigureOut">
              <a:rPr lang="hr-HR" smtClean="0"/>
              <a:t>9.6.2016.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18B-84B3-4242-A7DD-AE4ABE5F83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609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8667-5970-4E9E-8343-56E8A01445C9}" type="datetimeFigureOut">
              <a:rPr lang="hr-HR" smtClean="0"/>
              <a:t>9.6.2016.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18B-84B3-4242-A7DD-AE4ABE5F83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257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18667-5970-4E9E-8343-56E8A01445C9}" type="datetimeFigureOut">
              <a:rPr lang="hr-HR" smtClean="0"/>
              <a:t>9.6.2016.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8D18B-84B3-4242-A7DD-AE4ABE5F83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388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Ljetni produženi boravak</a:t>
            </a:r>
            <a:br>
              <a:rPr lang="hr-HR" dirty="0" smtClean="0"/>
            </a:br>
            <a:r>
              <a:rPr lang="hr-HR" dirty="0" smtClean="0"/>
              <a:t>13.lipnja do 8.srpnja 2016.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OŠ 22.lipnja, Sisak </a:t>
            </a:r>
          </a:p>
          <a:p>
            <a:r>
              <a:rPr lang="hr-HR" dirty="0" smtClean="0"/>
              <a:t>8.lipnja 2016.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2463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Primjerena odjeća, obuća </a:t>
            </a:r>
          </a:p>
          <a:p>
            <a:r>
              <a:rPr lang="hr-HR" dirty="0" smtClean="0"/>
              <a:t>Zaštita od sunca, komaraca, krpelja…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17033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920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927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Inicijativa Grada Siska</a:t>
            </a:r>
          </a:p>
          <a:p>
            <a:r>
              <a:rPr lang="hr-HR" dirty="0" smtClean="0"/>
              <a:t>Mjesto održavanja- OŠ 22.lipnja,Sisak</a:t>
            </a:r>
          </a:p>
          <a:p>
            <a:r>
              <a:rPr lang="hr-HR" dirty="0" smtClean="0"/>
              <a:t>Korisnici </a:t>
            </a:r>
            <a:r>
              <a:rPr lang="hr-HR" dirty="0"/>
              <a:t>:</a:t>
            </a:r>
            <a:r>
              <a:rPr lang="hr-HR" dirty="0" smtClean="0"/>
              <a:t> Učenici- zainteresiranih roditelja učenika do 1.do 3. razreda polaznici produženog boravka</a:t>
            </a:r>
          </a:p>
          <a:p>
            <a:r>
              <a:rPr lang="hr-HR" dirty="0" smtClean="0"/>
              <a:t>Voditeljice – učiteljice u produženom boravku svih OŠ Grada Siska</a:t>
            </a:r>
          </a:p>
          <a:p>
            <a:r>
              <a:rPr lang="hr-HR" dirty="0" smtClean="0"/>
              <a:t>Realizacija programa u suradnji s ustanovama Grada Siska</a:t>
            </a:r>
          </a:p>
          <a:p>
            <a:r>
              <a:rPr lang="hr-HR" dirty="0" smtClean="0"/>
              <a:t>Mogućnost tjednog uključivanja  i plaćanja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305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I.tjedan</a:t>
            </a:r>
            <a:r>
              <a:rPr lang="hr-HR" dirty="0" smtClean="0"/>
              <a:t> </a:t>
            </a:r>
            <a:br>
              <a:rPr lang="hr-HR" dirty="0" smtClean="0"/>
            </a:br>
            <a:r>
              <a:rPr lang="hr-HR" dirty="0" smtClean="0"/>
              <a:t>13.-17.lipnja 2016.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721306"/>
              </p:ext>
            </p:extLst>
          </p:nvPr>
        </p:nvGraphicFramePr>
        <p:xfrm>
          <a:off x="467544" y="1432563"/>
          <a:ext cx="8229600" cy="543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1440160"/>
                <a:gridCol w="1656184"/>
                <a:gridCol w="1515616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Ponedjeljak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Utorak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Srijeda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Četvrtak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Petak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7,00</a:t>
                      </a:r>
                      <a:r>
                        <a:rPr lang="hr-HR" baseline="0" dirty="0" smtClean="0"/>
                        <a:t> – 8,00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Prijem učenika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Prijem učenika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Prijem učenika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Prijem učenika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Prijem učenika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8,00- 8,30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doručak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doručak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doručak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doručak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doručak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8,30- 10,00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Kreativne radionice u školi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C00000"/>
                          </a:solidFill>
                        </a:rPr>
                        <a:t>Igre na školskom igralištu</a:t>
                      </a:r>
                      <a:endParaRPr lang="hr-H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Kreativne radionice u školi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dirty="0" smtClean="0">
                          <a:solidFill>
                            <a:srgbClr val="C00000"/>
                          </a:solidFill>
                        </a:rPr>
                        <a:t>Igre na školskom igralištu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Kreativne radionice u školi</a:t>
                      </a:r>
                    </a:p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10,00-12,15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12,15 –</a:t>
                      </a:r>
                      <a:r>
                        <a:rPr lang="hr-HR" baseline="0" dirty="0" smtClean="0"/>
                        <a:t> 13,00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Ručak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Ručak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Ručak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Ručak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Ručak</a:t>
                      </a:r>
                    </a:p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13,00-..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Slobodno vrijeme i kreativne radionice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Slobodno vrijeme i kreativne radionice</a:t>
                      </a:r>
                    </a:p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Slobodno vrijeme i kreativne radionice</a:t>
                      </a:r>
                    </a:p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Slobodno vrijeme i kreativne radionice</a:t>
                      </a:r>
                    </a:p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Slobodno vrijeme i kreativne radionice</a:t>
                      </a:r>
                    </a:p>
                    <a:p>
                      <a:endParaRPr lang="hr-HR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269" y="4325835"/>
            <a:ext cx="720080" cy="660895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473" y="4365104"/>
            <a:ext cx="1299764" cy="621626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3" y="4316712"/>
            <a:ext cx="1152128" cy="645698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221088"/>
            <a:ext cx="720080" cy="660895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496" y="4276123"/>
            <a:ext cx="720080" cy="66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05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II. tjedan </a:t>
            </a:r>
            <a:br>
              <a:rPr lang="hr-HR" dirty="0" smtClean="0"/>
            </a:br>
            <a:r>
              <a:rPr lang="hr-HR" dirty="0" smtClean="0"/>
              <a:t>20.- 24.lipnja 2016.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290056"/>
              </p:ext>
            </p:extLst>
          </p:nvPr>
        </p:nvGraphicFramePr>
        <p:xfrm>
          <a:off x="457200" y="1600200"/>
          <a:ext cx="8229600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1440160"/>
                <a:gridCol w="1656184"/>
                <a:gridCol w="1515616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Ponedjeljak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Utorak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Srijeda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Četvrtak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Petak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7,00</a:t>
                      </a:r>
                      <a:r>
                        <a:rPr lang="hr-HR" baseline="0" dirty="0" smtClean="0"/>
                        <a:t> – 8,00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Prijem učenika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Prijem učenika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Prijem učenika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Prijem učenika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8,00- 8,30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doručak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doručak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doručak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doručak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8,30- 10,00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Igre na školskom igralištu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Kreativne radionice u školi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Kreativne radionice u školi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Igre na školskom igralištu</a:t>
                      </a:r>
                    </a:p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10,00-12,15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12,15 –</a:t>
                      </a:r>
                      <a:r>
                        <a:rPr lang="hr-HR" baseline="0" dirty="0" smtClean="0"/>
                        <a:t> 13,00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Ručak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Ručak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Ručak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Ručak</a:t>
                      </a:r>
                    </a:p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13,00-..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Slobodno vrijeme i kreativne radionice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Slobodno vrijeme i kreativne radionice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Slobodno vrijeme i kreativne radionice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Slobodno vrijeme i kreativne radionice</a:t>
                      </a:r>
                    </a:p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193523"/>
            <a:ext cx="720080" cy="66089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174942"/>
            <a:ext cx="720080" cy="66089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201121"/>
            <a:ext cx="1152128" cy="645698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171033"/>
            <a:ext cx="1152128" cy="64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05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III.tjedan</a:t>
            </a:r>
            <a:r>
              <a:rPr lang="hr-HR" dirty="0" smtClean="0"/>
              <a:t> </a:t>
            </a:r>
            <a:br>
              <a:rPr lang="hr-HR" dirty="0" smtClean="0"/>
            </a:br>
            <a:r>
              <a:rPr lang="hr-HR" dirty="0" smtClean="0"/>
              <a:t>27.lipnja do 1. srpnja 2016.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397417"/>
              </p:ext>
            </p:extLst>
          </p:nvPr>
        </p:nvGraphicFramePr>
        <p:xfrm>
          <a:off x="457200" y="1600200"/>
          <a:ext cx="8229600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1440160"/>
                <a:gridCol w="1656184"/>
                <a:gridCol w="1515616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Ponedjeljak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Utorak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Srijeda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Četvrtak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Petak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7,00</a:t>
                      </a:r>
                      <a:r>
                        <a:rPr lang="hr-HR" baseline="0" dirty="0" smtClean="0"/>
                        <a:t> – 8,00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Prijem učenika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Prijem učenika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Prijem učenika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Prijem učenika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Prijem učenika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8,00- 8,30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doručak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doručak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doručak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doručak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doručak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8,30- 10,00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Kreativne radionice u školi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C00000"/>
                          </a:solidFill>
                        </a:rPr>
                        <a:t>Igre na školskom igralištu</a:t>
                      </a:r>
                      <a:endParaRPr lang="hr-H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Kreativne radionice u školi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Stari grad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Kreativne radionice u školi</a:t>
                      </a:r>
                    </a:p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10,00-12,15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12,15 –</a:t>
                      </a:r>
                      <a:r>
                        <a:rPr lang="hr-HR" baseline="0" dirty="0" smtClean="0"/>
                        <a:t> 13,00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Ručak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Ručak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Ručak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Lunch</a:t>
                      </a:r>
                      <a:r>
                        <a:rPr lang="hr-HR" baseline="0" dirty="0" smtClean="0"/>
                        <a:t> paket</a:t>
                      </a:r>
                      <a:endParaRPr lang="hr-HR" dirty="0" smtClean="0"/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Ručak</a:t>
                      </a:r>
                    </a:p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13,00-..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Slobodno vrijeme i kreativne radionice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Slobodno vrijeme i kreativne radionice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Slobodno vrijeme i kreativne radionice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Povratak u školu brodom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Slobodno vrijeme i kreativne radionice</a:t>
                      </a:r>
                    </a:p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269" y="4446240"/>
            <a:ext cx="720080" cy="66089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433872"/>
            <a:ext cx="720080" cy="660895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428031"/>
            <a:ext cx="720080" cy="660895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593557"/>
            <a:ext cx="1486108" cy="495369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645023"/>
            <a:ext cx="1299764" cy="113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84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IV. tjedan </a:t>
            </a:r>
            <a:br>
              <a:rPr lang="hr-HR" dirty="0" smtClean="0"/>
            </a:br>
            <a:r>
              <a:rPr lang="hr-HR" dirty="0" smtClean="0"/>
              <a:t>4.- 8.srpnja 2016.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886745"/>
              </p:ext>
            </p:extLst>
          </p:nvPr>
        </p:nvGraphicFramePr>
        <p:xfrm>
          <a:off x="395536" y="1383482"/>
          <a:ext cx="8229600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1440160"/>
                <a:gridCol w="1656184"/>
                <a:gridCol w="1515616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Ponedjeljak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Utorak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Srijeda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Četvrtak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Petak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7,00</a:t>
                      </a:r>
                      <a:r>
                        <a:rPr lang="hr-HR" baseline="0" dirty="0" smtClean="0"/>
                        <a:t> – 8,00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Prijem učenika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Prijem učenika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Prijem učenika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Prijem učenika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Prijem učenika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8,00- 8,30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doručak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doručak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doručak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doručak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doručak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8,30- 10,00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Igre na školskom igralištu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Kreativne radionice u školi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Igre na školskom igralištu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Kupalište </a:t>
                      </a:r>
                      <a:r>
                        <a:rPr lang="hr-HR" dirty="0" err="1" smtClean="0"/>
                        <a:t>Zibel</a:t>
                      </a:r>
                      <a:r>
                        <a:rPr lang="hr-HR" dirty="0" smtClean="0"/>
                        <a:t> piknik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Igre na školskom igralištu</a:t>
                      </a:r>
                    </a:p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10,00-12,15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12,15 –</a:t>
                      </a:r>
                      <a:r>
                        <a:rPr lang="hr-HR" baseline="0" dirty="0" smtClean="0"/>
                        <a:t> 13,00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Ručak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Ručak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Ručak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Ručak</a:t>
                      </a:r>
                    </a:p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13,00-..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Slobodno vrijeme i kreativne radionice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Slobodno vrijeme i kreativne radionice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Slobodno vrijeme i kreativne radionice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Povratak u školu prema dogovoru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Slobodno vrijeme i kreativne radionice</a:t>
                      </a:r>
                    </a:p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193523"/>
            <a:ext cx="720080" cy="66089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174942"/>
            <a:ext cx="720080" cy="660895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273312"/>
            <a:ext cx="647790" cy="581106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283464"/>
            <a:ext cx="647790" cy="581106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4469962"/>
            <a:ext cx="647790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87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367775"/>
              </p:ext>
            </p:extLst>
          </p:nvPr>
        </p:nvGraphicFramePr>
        <p:xfrm>
          <a:off x="457200" y="1600200"/>
          <a:ext cx="8229600" cy="455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80988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9</a:t>
                      </a:r>
                      <a:r>
                        <a:rPr lang="hr-HR" sz="2000" b="1" baseline="0" dirty="0" smtClean="0"/>
                        <a:t> </a:t>
                      </a:r>
                      <a:r>
                        <a:rPr lang="hr-HR" sz="2000" baseline="0" dirty="0" smtClean="0"/>
                        <a:t>– bazen</a:t>
                      </a:r>
                    </a:p>
                    <a:p>
                      <a:pPr algn="ctr"/>
                      <a:r>
                        <a:rPr lang="hr-HR" sz="2000" baseline="0" dirty="0" smtClean="0"/>
                        <a:t>Kupalište </a:t>
                      </a:r>
                      <a:r>
                        <a:rPr lang="hr-HR" sz="2000" baseline="0" dirty="0" err="1" smtClean="0"/>
                        <a:t>Zibel</a:t>
                      </a:r>
                      <a:r>
                        <a:rPr lang="hr-HR" sz="2000" baseline="0" dirty="0" smtClean="0"/>
                        <a:t> - piknik</a:t>
                      </a:r>
                      <a:endParaRPr lang="hr-HR" sz="2000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1</a:t>
                      </a:r>
                      <a:r>
                        <a:rPr lang="hr-HR" sz="2000" dirty="0" smtClean="0"/>
                        <a:t> – Tomislavova</a:t>
                      </a:r>
                    </a:p>
                    <a:p>
                      <a:pPr algn="ctr"/>
                      <a:r>
                        <a:rPr lang="hr-HR" sz="2000" b="1" dirty="0" smtClean="0"/>
                        <a:t>1-</a:t>
                      </a:r>
                      <a:r>
                        <a:rPr lang="hr-HR" sz="2000" dirty="0" smtClean="0"/>
                        <a:t>  Utvrda Stari grad</a:t>
                      </a:r>
                      <a:endParaRPr lang="hr-HR" sz="20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Turistički obilazak</a:t>
                      </a:r>
                      <a:endParaRPr lang="hr-HR" sz="20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3 </a:t>
                      </a:r>
                      <a:r>
                        <a:rPr lang="hr-HR" sz="2000" dirty="0" smtClean="0"/>
                        <a:t> - </a:t>
                      </a:r>
                      <a:r>
                        <a:rPr lang="hr-HR" sz="2000" dirty="0" err="1" smtClean="0"/>
                        <a:t>Kranjčevićeva</a:t>
                      </a:r>
                      <a:endParaRPr lang="hr-HR" sz="20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2 </a:t>
                      </a:r>
                      <a:r>
                        <a:rPr lang="hr-HR" sz="2000" dirty="0" smtClean="0"/>
                        <a:t>radionice – kazališna i glazbena</a:t>
                      </a:r>
                    </a:p>
                    <a:p>
                      <a:pPr algn="ctr"/>
                      <a:r>
                        <a:rPr lang="hr-HR" sz="2000" b="1" dirty="0" smtClean="0"/>
                        <a:t>1</a:t>
                      </a:r>
                      <a:r>
                        <a:rPr lang="hr-HR" sz="2000" dirty="0" smtClean="0"/>
                        <a:t> animirani film</a:t>
                      </a:r>
                      <a:endParaRPr lang="hr-H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62" y="2060848"/>
            <a:ext cx="720080" cy="66089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82" y="2852936"/>
            <a:ext cx="1299764" cy="621626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82" y="3717032"/>
            <a:ext cx="1486108" cy="495369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559" y="4365104"/>
            <a:ext cx="647790" cy="581106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518" y="5085184"/>
            <a:ext cx="1152128" cy="64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84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Pravila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Roditelji potpisuju </a:t>
            </a:r>
            <a:r>
              <a:rPr lang="hr-HR" b="1" dirty="0" smtClean="0"/>
              <a:t>ugovor o korištenju</a:t>
            </a:r>
          </a:p>
          <a:p>
            <a:r>
              <a:rPr lang="hr-HR" dirty="0" smtClean="0"/>
              <a:t>1 tjedan – 200 kn</a:t>
            </a:r>
          </a:p>
          <a:p>
            <a:r>
              <a:rPr lang="hr-HR" dirty="0" smtClean="0"/>
              <a:t>2 tjedna-   300 kn</a:t>
            </a:r>
          </a:p>
          <a:p>
            <a:r>
              <a:rPr lang="hr-HR" dirty="0" smtClean="0"/>
              <a:t>3 tjedna – 400 kn</a:t>
            </a:r>
          </a:p>
          <a:p>
            <a:r>
              <a:rPr lang="hr-HR" dirty="0" smtClean="0"/>
              <a:t>4 tjedna-   500 kn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smtClean="0"/>
              <a:t>Pridržavanje </a:t>
            </a:r>
            <a:r>
              <a:rPr lang="hr-HR"/>
              <a:t>pravila  ponašanja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b="1" dirty="0" smtClean="0">
                <a:solidFill>
                  <a:srgbClr val="C00000"/>
                </a:solidFill>
              </a:rPr>
              <a:t>VAŽNO – poštivanje dnevnog rasporeda</a:t>
            </a:r>
          </a:p>
          <a:p>
            <a:endParaRPr lang="hr-HR" dirty="0" smtClean="0"/>
          </a:p>
          <a:p>
            <a:r>
              <a:rPr lang="hr-HR" dirty="0" smtClean="0"/>
              <a:t>Mogućnost kontakta s učiteljicama </a:t>
            </a:r>
            <a:r>
              <a:rPr lang="hr-HR" dirty="0" err="1" smtClean="0"/>
              <a:t>mob</a:t>
            </a:r>
            <a:r>
              <a:rPr lang="hr-HR" dirty="0" smtClean="0"/>
              <a:t>- </a:t>
            </a:r>
          </a:p>
          <a:p>
            <a:r>
              <a:rPr lang="hr-HR" b="1" dirty="0"/>
              <a:t>099 8462 771</a:t>
            </a:r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b="1" dirty="0" smtClean="0"/>
              <a:t>Suglasnost</a:t>
            </a:r>
          </a:p>
          <a:p>
            <a:pPr marL="0" indent="0">
              <a:buNone/>
            </a:pPr>
            <a:endParaRPr lang="hr-HR" dirty="0" smtClean="0"/>
          </a:p>
          <a:p>
            <a:pPr lvl="0"/>
            <a:r>
              <a:rPr lang="hr-HR" dirty="0" smtClean="0"/>
              <a:t>odlazak na bazen</a:t>
            </a:r>
          </a:p>
          <a:p>
            <a:pPr lvl="0"/>
            <a:r>
              <a:rPr lang="hr-HR" dirty="0" smtClean="0"/>
              <a:t>odlazak na radionice KKV</a:t>
            </a:r>
          </a:p>
          <a:p>
            <a:pPr lvl="0"/>
            <a:r>
              <a:rPr lang="hr-HR" dirty="0" smtClean="0"/>
              <a:t>odlazak radionice Gradski muzej Sisak</a:t>
            </a:r>
          </a:p>
          <a:p>
            <a:pPr lvl="0"/>
            <a:r>
              <a:rPr lang="hr-HR" dirty="0" smtClean="0"/>
              <a:t>odlazak na radionice Narodna knjižnica i čitaonica Vlado Gotovac dječji odjel</a:t>
            </a:r>
          </a:p>
          <a:p>
            <a:pPr lvl="0"/>
            <a:r>
              <a:rPr lang="hr-HR" dirty="0" smtClean="0"/>
              <a:t>obilazak Grada u organizaciji Turističke zajednice</a:t>
            </a:r>
          </a:p>
          <a:p>
            <a:pPr lvl="0"/>
            <a:r>
              <a:rPr lang="hr-HR" dirty="0" smtClean="0"/>
              <a:t>cjelodnevni  izlet  Stari grad u povratku vožnja brodom</a:t>
            </a:r>
          </a:p>
          <a:p>
            <a:pPr lvl="0"/>
            <a:r>
              <a:rPr lang="hr-HR" dirty="0" smtClean="0"/>
              <a:t>piknik </a:t>
            </a:r>
            <a:r>
              <a:rPr lang="hr-HR" dirty="0" err="1" smtClean="0"/>
              <a:t>Zibel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1898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b="1" dirty="0"/>
              <a:t>Učenici odlaze </a:t>
            </a:r>
            <a:r>
              <a:rPr lang="hr-HR" b="1" dirty="0" smtClean="0"/>
              <a:t>kući</a:t>
            </a:r>
          </a:p>
          <a:p>
            <a:pPr marL="0" indent="0">
              <a:buNone/>
            </a:pPr>
            <a:r>
              <a:rPr lang="hr-HR" b="1" dirty="0" smtClean="0"/>
              <a:t>- vrijeme-</a:t>
            </a:r>
            <a:endParaRPr lang="hr-HR" b="1" dirty="0"/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u 14,00 sati</a:t>
            </a:r>
          </a:p>
          <a:p>
            <a:r>
              <a:rPr lang="hr-HR" dirty="0"/>
              <a:t>u 15,00 sati</a:t>
            </a:r>
          </a:p>
          <a:p>
            <a:r>
              <a:rPr lang="hr-HR" dirty="0"/>
              <a:t>u 16,00 sati</a:t>
            </a:r>
          </a:p>
          <a:p>
            <a:r>
              <a:rPr lang="hr-HR" dirty="0"/>
              <a:t>u 17,00 sati</a:t>
            </a:r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b="1" dirty="0"/>
              <a:t>Učenici odlaze kući </a:t>
            </a:r>
            <a:endParaRPr lang="hr-HR" b="1" dirty="0" smtClean="0"/>
          </a:p>
          <a:p>
            <a:pPr marL="0" indent="0">
              <a:buNone/>
            </a:pPr>
            <a:r>
              <a:rPr lang="hr-HR" b="1" dirty="0"/>
              <a:t> </a:t>
            </a:r>
            <a:r>
              <a:rPr lang="hr-HR" b="1" dirty="0" smtClean="0"/>
              <a:t>  - način</a:t>
            </a:r>
          </a:p>
          <a:p>
            <a:pPr marL="0" indent="0">
              <a:buNone/>
            </a:pPr>
            <a:endParaRPr lang="hr-HR" b="1" dirty="0"/>
          </a:p>
          <a:p>
            <a:r>
              <a:rPr lang="hr-HR" dirty="0"/>
              <a:t>samostalno</a:t>
            </a:r>
          </a:p>
          <a:p>
            <a:r>
              <a:rPr lang="hr-HR" dirty="0"/>
              <a:t>u pratnji  ______________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1850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524</Words>
  <Application>Microsoft Office PowerPoint</Application>
  <PresentationFormat>Prikaz na zaslonu (4:3)</PresentationFormat>
  <Paragraphs>195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Tema sustava Office</vt:lpstr>
      <vt:lpstr>Ljetni produženi boravak 13.lipnja do 8.srpnja 2016.</vt:lpstr>
      <vt:lpstr>PowerPointova prezentacija</vt:lpstr>
      <vt:lpstr>I.tjedan  13.-17.lipnja 2016.</vt:lpstr>
      <vt:lpstr>II. tjedan  20.- 24.lipnja 2016.</vt:lpstr>
      <vt:lpstr>III.tjedan  27.lipnja do 1. srpnja 2016.</vt:lpstr>
      <vt:lpstr>IV. tjedan  4.- 8.srpnja 2016.</vt:lpstr>
      <vt:lpstr>PowerPointova prezentacija</vt:lpstr>
      <vt:lpstr>Pravila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Ravnateljica</dc:creator>
  <cp:lastModifiedBy>Ravnateljica</cp:lastModifiedBy>
  <cp:revision>12</cp:revision>
  <dcterms:created xsi:type="dcterms:W3CDTF">2016-06-08T07:23:19Z</dcterms:created>
  <dcterms:modified xsi:type="dcterms:W3CDTF">2016-06-09T07:48:50Z</dcterms:modified>
</cp:coreProperties>
</file>