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4F49-51AA-4BA4-9BFA-5F92AF098A4D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C438A-59F2-4BF8-B99A-6D04A57E6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72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F454-AD8C-46E5-86D7-99B0886B90F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7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84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1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3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6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4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3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10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42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09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1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4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A60B-F843-4BD8-BCFA-5DD79B671839}" type="datetimeFigureOut">
              <a:rPr lang="hr-HR" smtClean="0"/>
              <a:t>15.4.2019.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3067-E671-4CA4-BBD9-40D78507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3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3456000"/>
          </a:xfrm>
          <a:prstGeom prst="rect">
            <a:avLst/>
          </a:prstGeom>
          <a:blipFill dpi="0" rotWithShape="1">
            <a:blip r:embed="rId3" cstate="print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0" y="3435871"/>
            <a:ext cx="9144000" cy="3429000"/>
          </a:xfrm>
          <a:prstGeom prst="rect">
            <a:avLst/>
          </a:prstGeom>
          <a:blipFill dpi="0" rotWithShape="1">
            <a:blip r:embed="rId4" cstate="print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 rot="17498731">
            <a:off x="3146118" y="5346579"/>
            <a:ext cx="246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Tomislav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Novak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7498731">
            <a:off x="4043191" y="4884234"/>
            <a:ext cx="347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Zdenka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Zovko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Brodarac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7498731">
            <a:off x="1938658" y="5158144"/>
            <a:ext cx="28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Franjo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Kozina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727377">
            <a:off x="351778" y="1438049"/>
            <a:ext cx="26476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970088" algn="l"/>
              </a:tabLst>
            </a:pPr>
            <a:r>
              <a:rPr lang="en-GB" sz="20800" dirty="0" smtClean="0">
                <a:latin typeface="Algerian" pitchFamily="82" charset="0"/>
              </a:rPr>
              <a:t>S</a:t>
            </a:r>
            <a:endParaRPr lang="hr-HR" sz="20800" dirty="0">
              <a:latin typeface="Algerian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3149" y="3068960"/>
            <a:ext cx="512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Bernard MT Condensed" pitchFamily="18" charset="0"/>
              </a:rPr>
              <a:t>metalim</a:t>
            </a:r>
            <a:r>
              <a:rPr lang="hr-HR" sz="4400" dirty="0" smtClean="0">
                <a:latin typeface="Bernard MT Condensed" pitchFamily="18" charset="0"/>
              </a:rPr>
              <a:t>a</a:t>
            </a:r>
            <a:r>
              <a:rPr lang="en-GB" sz="4400" dirty="0" smtClean="0">
                <a:latin typeface="Bernard MT Condensed" pitchFamily="18" charset="0"/>
              </a:rPr>
              <a:t> </a:t>
            </a:r>
            <a:r>
              <a:rPr lang="en-GB" sz="4400" dirty="0" smtClean="0">
                <a:latin typeface="Bernard MT Condensed" pitchFamily="18" charset="0"/>
              </a:rPr>
              <a:t>u </a:t>
            </a:r>
            <a:r>
              <a:rPr lang="en-GB" sz="4400" dirty="0" err="1" smtClean="0">
                <a:latin typeface="Bernard MT Condensed" pitchFamily="18" charset="0"/>
              </a:rPr>
              <a:t>susjedstvu</a:t>
            </a:r>
            <a:endParaRPr lang="hr-HR" sz="4400" dirty="0"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214180" y="2742195"/>
            <a:ext cx="6807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Bernard MT Condensed" pitchFamily="18" charset="0"/>
              </a:rPr>
              <a:t>SKOK U ZNANOST</a:t>
            </a:r>
            <a:endParaRPr lang="hr-HR" sz="8000" dirty="0">
              <a:latin typeface="Bernard MT Condensed" pitchFamily="18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224062"/>
            <a:ext cx="837303" cy="82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6027" y="224062"/>
            <a:ext cx="809625" cy="8286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754982" y="12687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Sveučilište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Zagrebu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Metalurški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8" b="89941" l="989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8" y="3717032"/>
            <a:ext cx="2811728" cy="35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Prikaz na zaslonu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Tema sustava Office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Sanja</dc:creator>
  <cp:lastModifiedBy>Sanja</cp:lastModifiedBy>
  <cp:revision>1</cp:revision>
  <dcterms:created xsi:type="dcterms:W3CDTF">2019-04-15T21:55:57Z</dcterms:created>
  <dcterms:modified xsi:type="dcterms:W3CDTF">2019-04-15T21:56:24Z</dcterms:modified>
</cp:coreProperties>
</file>