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algn="ctr">
                <a:defRPr/>
              </a:pPr>
              <a:endParaRPr lang="en-US" sz="2000" kern="0" dirty="0">
                <a:solidFill>
                  <a:prstClr val="white"/>
                </a:solidFill>
                <a:latin typeface="Rockwell Extra Bold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800"/>
            </a:lvl1pPr>
          </a:lstStyle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0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5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0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9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73049" y="2325848"/>
            <a:ext cx="810678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algn="ctr">
                <a:defRPr/>
              </a:pPr>
              <a:endParaRPr lang="en-US" sz="2000" kern="0" dirty="0">
                <a:solidFill>
                  <a:prstClr val="white"/>
                </a:solidFill>
                <a:latin typeface="Rockwell Extra Bold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5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4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5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5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6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algn="ctr">
                <a:defRPr/>
              </a:pPr>
              <a:endParaRPr lang="en-US" sz="2000" kern="0" dirty="0">
                <a:solidFill>
                  <a:prstClr val="white"/>
                </a:solidFill>
                <a:latin typeface="Rockwell Extra Bold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2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algn="ctr">
                <a:defRPr/>
              </a:pPr>
              <a:endParaRPr lang="en-US" sz="2000" kern="0" dirty="0">
                <a:solidFill>
                  <a:prstClr val="white"/>
                </a:solidFill>
                <a:latin typeface="Rockwell Extra Bold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7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6D0BB7E-2C3B-A64F-B7B3-D68107330C73}" type="datetimeFigureOut">
              <a:rPr lang="en-US" smtClean="0">
                <a:solidFill>
                  <a:srgbClr val="696464"/>
                </a:solidFill>
              </a:rPr>
              <a:pPr/>
              <a:t>3/11/2020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algn="ctr">
                <a:defRPr/>
              </a:pPr>
              <a:endParaRPr lang="en-US" sz="2000" kern="0" dirty="0">
                <a:solidFill>
                  <a:prstClr val="white"/>
                </a:solidFill>
                <a:latin typeface="Rockwell Extra Bold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004FDDC-9FDB-E047-B3BD-72481BBC2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2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6632"/>
            <a:ext cx="7632848" cy="6120680"/>
          </a:xfrm>
          <a:prstGeom prst="rect">
            <a:avLst/>
          </a:prstGeom>
        </p:spPr>
      </p:pic>
      <p:pic>
        <p:nvPicPr>
          <p:cNvPr id="5" name="Picture 0" descr="86730445_10157638493535342_407555421016948736_n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20" y="4816687"/>
            <a:ext cx="3816424" cy="174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16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Prikaz na zaslonu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7" baseType="lpstr">
      <vt:lpstr>Calibri</vt:lpstr>
      <vt:lpstr>Rockwell</vt:lpstr>
      <vt:lpstr>Rockwell Condensed</vt:lpstr>
      <vt:lpstr>Rockwell Extra Bold</vt:lpstr>
      <vt:lpstr>Wingdings</vt:lpstr>
      <vt:lpstr>Wood Type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Sanja</dc:creator>
  <cp:lastModifiedBy>Windows korisnik</cp:lastModifiedBy>
  <cp:revision>1</cp:revision>
  <dcterms:created xsi:type="dcterms:W3CDTF">2020-03-10T22:45:37Z</dcterms:created>
  <dcterms:modified xsi:type="dcterms:W3CDTF">2020-03-11T07:36:48Z</dcterms:modified>
</cp:coreProperties>
</file>