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79" r:id="rId3"/>
    <p:sldId id="283" r:id="rId4"/>
    <p:sldId id="275" r:id="rId5"/>
    <p:sldId id="276" r:id="rId6"/>
    <p:sldId id="272" r:id="rId7"/>
    <p:sldId id="284" r:id="rId8"/>
    <p:sldId id="281" r:id="rId9"/>
    <p:sldId id="285" r:id="rId10"/>
    <p:sldId id="286" r:id="rId11"/>
    <p:sldId id="287" r:id="rId12"/>
    <p:sldId id="288" r:id="rId13"/>
    <p:sldId id="290" r:id="rId14"/>
    <p:sldId id="270" r:id="rId15"/>
    <p:sldId id="27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5" autoAdjust="0"/>
    <p:restoredTop sz="95394" autoAdjust="0"/>
  </p:normalViewPr>
  <p:slideViewPr>
    <p:cSldViewPr snapToGrid="0">
      <p:cViewPr varScale="1">
        <p:scale>
          <a:sx n="67" d="100"/>
          <a:sy n="67" d="100"/>
        </p:scale>
        <p:origin x="-108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411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326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2629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084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58364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1227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005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0713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38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1628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776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5819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16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257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8160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ograf.h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submission/7826/Infodem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Kako i gdje se informirati o koronavirusu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https://www.hzjz.hr/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 smtClean="0"/>
              <a:t>Hrvatski zavod za javno zdravstvo</a:t>
            </a:r>
          </a:p>
          <a:p>
            <a:pPr lvl="1"/>
            <a:r>
              <a:rPr lang="hr-HR" dirty="0" smtClean="0"/>
              <a:t>Vodeća javnozdravstvena ustanova u Hrvatskoj</a:t>
            </a:r>
          </a:p>
          <a:p>
            <a:pPr lvl="1"/>
            <a:r>
              <a:rPr lang="hr-HR" dirty="0" smtClean="0"/>
              <a:t>Zadužen za praćenje stanja i trendova u javnom zdravstvu</a:t>
            </a:r>
          </a:p>
          <a:p>
            <a:pPr lvl="1"/>
            <a:r>
              <a:rPr lang="hr-HR" dirty="0" smtClean="0"/>
              <a:t>Osnovni cilj: </a:t>
            </a:r>
            <a:r>
              <a:rPr lang="en-GB" dirty="0" err="1" smtClean="0"/>
              <a:t>očuva</a:t>
            </a:r>
            <a:r>
              <a:rPr lang="hr-HR" dirty="0" smtClean="0"/>
              <a:t>nje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 smtClean="0"/>
              <a:t>unaprjeđenje</a:t>
            </a:r>
            <a:r>
              <a:rPr lang="en-GB" dirty="0" smtClean="0"/>
              <a:t> </a:t>
            </a:r>
            <a:r>
              <a:rPr lang="en-GB" dirty="0" err="1" smtClean="0"/>
              <a:t>zdravlj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populacije</a:t>
            </a:r>
            <a:endParaRPr lang="hr-HR" dirty="0" smtClean="0"/>
          </a:p>
          <a:p>
            <a:pPr lvl="1"/>
            <a:endParaRPr lang="hr-HR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644106"/>
            <a:ext cx="4000500" cy="714375"/>
          </a:xfrm>
        </p:spPr>
      </p:pic>
    </p:spTree>
    <p:extLst>
      <p:ext uri="{BB962C8B-B14F-4D97-AF65-F5344CB8AC3E}">
        <p14:creationId xmlns="" xmlns:p14="http://schemas.microsoft.com/office/powerpoint/2010/main" val="987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+mn-lt"/>
              </a:rPr>
              <a:t>https://</a:t>
            </a:r>
            <a:r>
              <a:rPr lang="en-GB" sz="5400" b="1" dirty="0" smtClean="0">
                <a:solidFill>
                  <a:schemeClr val="bg1"/>
                </a:solidFill>
                <a:latin typeface="+mn-lt"/>
              </a:rPr>
              <a:t>www.ecdc.europa.eu/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pl-PL" sz="3200" b="1" dirty="0"/>
              <a:t>Europski centar za prevenciju i kontrolu </a:t>
            </a:r>
            <a:r>
              <a:rPr lang="pl-PL" sz="3200" b="1" dirty="0" smtClean="0"/>
              <a:t>bolesti</a:t>
            </a:r>
          </a:p>
          <a:p>
            <a:pPr lvl="1"/>
            <a:r>
              <a:rPr lang="hr-HR" dirty="0"/>
              <a:t>neovisna </a:t>
            </a:r>
            <a:r>
              <a:rPr lang="hr-HR" dirty="0" smtClean="0"/>
              <a:t>agencija </a:t>
            </a:r>
            <a:r>
              <a:rPr lang="hr-HR" dirty="0"/>
              <a:t>Europske </a:t>
            </a:r>
            <a:r>
              <a:rPr lang="hr-HR" dirty="0" smtClean="0"/>
              <a:t>unije</a:t>
            </a:r>
          </a:p>
          <a:p>
            <a:pPr lvl="1"/>
            <a:r>
              <a:rPr lang="hr-HR" dirty="0" smtClean="0"/>
              <a:t>misija </a:t>
            </a:r>
            <a:r>
              <a:rPr lang="hr-HR" dirty="0"/>
              <a:t>jačanje </a:t>
            </a:r>
            <a:r>
              <a:rPr lang="hr-HR" dirty="0" smtClean="0"/>
              <a:t>europske obrane </a:t>
            </a:r>
            <a:r>
              <a:rPr lang="hr-HR" dirty="0"/>
              <a:t>od zaraznih </a:t>
            </a:r>
            <a:r>
              <a:rPr lang="hr-HR" dirty="0" smtClean="0"/>
              <a:t>bolesti</a:t>
            </a:r>
          </a:p>
          <a:p>
            <a:pPr lvl="1"/>
            <a:r>
              <a:rPr lang="hr-HR" dirty="0" smtClean="0"/>
              <a:t>osnovan </a:t>
            </a:r>
            <a:r>
              <a:rPr lang="hr-HR" dirty="0"/>
              <a:t>2004. godine, a </a:t>
            </a:r>
            <a:r>
              <a:rPr lang="hr-HR" dirty="0" smtClean="0"/>
              <a:t>sjedište se </a:t>
            </a:r>
            <a:r>
              <a:rPr lang="hr-HR" dirty="0"/>
              <a:t>nalazi u Solni u </a:t>
            </a:r>
            <a:r>
              <a:rPr lang="hr-HR" dirty="0" smtClean="0"/>
              <a:t>Švedskoj</a:t>
            </a:r>
          </a:p>
          <a:p>
            <a:pPr lvl="1"/>
            <a:r>
              <a:rPr lang="hr-HR" dirty="0"/>
              <a:t>nadzor i prikupljanje </a:t>
            </a:r>
            <a:r>
              <a:rPr lang="hr-HR" dirty="0" smtClean="0"/>
              <a:t>podataka i odgovor </a:t>
            </a:r>
            <a:r>
              <a:rPr lang="hr-HR" dirty="0"/>
              <a:t>na </a:t>
            </a:r>
            <a:r>
              <a:rPr lang="hr-HR" dirty="0" smtClean="0"/>
              <a:t>epidemiološke situacije</a:t>
            </a:r>
            <a:r>
              <a:rPr lang="hr-HR" dirty="0"/>
              <a:t>, znanstveni savjeti i obrazovanje o javnom zdravstvu</a:t>
            </a:r>
            <a:endParaRPr lang="hr-HR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38" y="1825625"/>
            <a:ext cx="4907524" cy="4351338"/>
          </a:xfrm>
        </p:spPr>
      </p:pic>
    </p:spTree>
    <p:extLst>
      <p:ext uri="{BB962C8B-B14F-4D97-AF65-F5344CB8AC3E}">
        <p14:creationId xmlns="" xmlns:p14="http://schemas.microsoft.com/office/powerpoint/2010/main" val="5268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https://www.who.int/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lstStyle/>
          <a:p>
            <a:r>
              <a:rPr lang="hr-HR" sz="3200" b="1" dirty="0" smtClean="0"/>
              <a:t>Svjetska zdravstvena organizacija</a:t>
            </a:r>
          </a:p>
          <a:p>
            <a:pPr lvl="1"/>
            <a:r>
              <a:rPr lang="hr-HR" dirty="0" smtClean="0"/>
              <a:t>Specijalizirana </a:t>
            </a:r>
            <a:r>
              <a:rPr lang="hr-HR" dirty="0"/>
              <a:t>agencija Organizacije Ujedinjenih naroda </a:t>
            </a:r>
          </a:p>
          <a:p>
            <a:pPr lvl="1"/>
            <a:r>
              <a:rPr lang="hr-HR" dirty="0"/>
              <a:t>Osnovana: 7. travnja 1948.</a:t>
            </a:r>
          </a:p>
          <a:p>
            <a:pPr lvl="1"/>
            <a:r>
              <a:rPr lang="hr-HR" dirty="0"/>
              <a:t>Sjedište: Geneva, Švicarska</a:t>
            </a:r>
          </a:p>
          <a:p>
            <a:pPr lvl="1"/>
            <a:r>
              <a:rPr lang="hr-HR" dirty="0"/>
              <a:t>Zadaća: koordinacija međunarodnog javnog zdravstva, postavljanja standarda postupanja, prikupljanja podataka itd.</a:t>
            </a:r>
          </a:p>
          <a:p>
            <a:pPr lvl="1"/>
            <a:r>
              <a:rPr lang="hr-HR" dirty="0"/>
              <a:t>Hrvatska je članica od 1992. g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="" xmlns:p14="http://schemas.microsoft.com/office/powerpoint/2010/main" val="2534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bg1"/>
                </a:solidFill>
                <a:latin typeface="+mn-lt"/>
              </a:rPr>
              <a:t>Preporuke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/>
          </a:bodyPr>
          <a:lstStyle/>
          <a:p>
            <a:r>
              <a:rPr lang="hr-HR" dirty="0" smtClean="0"/>
              <a:t>Kritičko razmišljanje</a:t>
            </a:r>
          </a:p>
          <a:p>
            <a:r>
              <a:rPr lang="hr-HR" dirty="0" smtClean="0"/>
              <a:t>Zastanite </a:t>
            </a:r>
            <a:r>
              <a:rPr lang="hr-HR" dirty="0"/>
              <a:t>i razmislite prije nego što reagirate na bilo koju informaciju koju vidite na internetu i društvenim </a:t>
            </a:r>
            <a:r>
              <a:rPr lang="hr-HR" dirty="0" smtClean="0"/>
              <a:t>mrežama</a:t>
            </a:r>
          </a:p>
          <a:p>
            <a:r>
              <a:rPr lang="hr-HR" dirty="0" smtClean="0"/>
              <a:t>Obratite </a:t>
            </a:r>
            <a:r>
              <a:rPr lang="hr-HR" dirty="0"/>
              <a:t>pažnju na izvore i ne dijelite ništa iz neprovjerenih </a:t>
            </a:r>
            <a:r>
              <a:rPr lang="hr-HR" dirty="0" smtClean="0"/>
              <a:t>izvora</a:t>
            </a:r>
          </a:p>
          <a:p>
            <a:r>
              <a:rPr lang="hr-HR" dirty="0" smtClean="0"/>
              <a:t>Imajte </a:t>
            </a:r>
            <a:r>
              <a:rPr lang="hr-HR" dirty="0"/>
              <a:t>na umu da i vaši prijatelji, u koje imate povjerenja, možda prenose neprovjerene informacije.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Koristite servise za provjeru informacija</a:t>
            </a:r>
          </a:p>
          <a:p>
            <a:pPr lvl="1"/>
            <a:r>
              <a:rPr lang="hr-HR" dirty="0">
                <a:hlinkClick r:id="rId3"/>
              </a:rPr>
              <a:t>https://faktograf.hr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dirty="0" err="1" smtClean="0"/>
              <a:t>P</a:t>
            </a:r>
            <a:r>
              <a:rPr lang="en-GB" dirty="0" err="1" smtClean="0"/>
              <a:t>ratiti</a:t>
            </a:r>
            <a:r>
              <a:rPr lang="en-GB" dirty="0" smtClean="0"/>
              <a:t> </a:t>
            </a:r>
            <a:r>
              <a:rPr lang="en-GB" dirty="0" err="1"/>
              <a:t>medije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prenose</a:t>
            </a:r>
            <a:r>
              <a:rPr lang="en-GB" dirty="0"/>
              <a:t> </a:t>
            </a:r>
            <a:r>
              <a:rPr lang="en-GB" dirty="0" err="1" smtClean="0"/>
              <a:t>službene</a:t>
            </a:r>
            <a:r>
              <a:rPr lang="hr-HR" dirty="0" smtClean="0"/>
              <a:t> i provjerene</a:t>
            </a:r>
            <a:r>
              <a:rPr lang="en-GB" dirty="0" smtClean="0"/>
              <a:t> </a:t>
            </a:r>
            <a:r>
              <a:rPr lang="en-GB" dirty="0" err="1"/>
              <a:t>informacije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883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="" xmlns:p14="http://schemas.microsoft.com/office/powerpoint/2010/main" val="23697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7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dirty="0" smtClean="0"/>
              <a:t>Znate li što je to </a:t>
            </a:r>
            <a:r>
              <a:rPr lang="hr-HR" b="1" dirty="0" smtClean="0"/>
              <a:t>INFODEMIJA?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310"/>
            <a:ext cx="5181600" cy="3431968"/>
          </a:xfrm>
        </p:spPr>
      </p:pic>
    </p:spTree>
    <p:extLst>
      <p:ext uri="{BB962C8B-B14F-4D97-AF65-F5344CB8AC3E}">
        <p14:creationId xmlns="" xmlns:p14="http://schemas.microsoft.com/office/powerpoint/2010/main" val="27529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sz="3600" b="1" dirty="0" smtClean="0"/>
              <a:t>Infodemija</a:t>
            </a:r>
          </a:p>
          <a:p>
            <a:pPr marL="0" indent="0">
              <a:buNone/>
            </a:pPr>
            <a:r>
              <a:rPr lang="hr-HR" i="1" dirty="0" smtClean="0"/>
              <a:t>pretjerana količina </a:t>
            </a:r>
            <a:r>
              <a:rPr lang="hr-HR" i="1" dirty="0"/>
              <a:t>informacija </a:t>
            </a:r>
            <a:r>
              <a:rPr lang="hr-HR" i="1" dirty="0" smtClean="0"/>
              <a:t>vezana za određeni problem što otežava rješavanje problema</a:t>
            </a:r>
          </a:p>
          <a:p>
            <a:pPr marL="0" indent="0">
              <a:buNone/>
            </a:pPr>
            <a:r>
              <a:rPr lang="hr-HR" sz="1800" dirty="0" smtClean="0"/>
              <a:t>Izraz je predložila Svjetska </a:t>
            </a:r>
            <a:r>
              <a:rPr lang="hr-HR" sz="1800" dirty="0"/>
              <a:t>zdravstvena </a:t>
            </a:r>
            <a:r>
              <a:rPr lang="hr-HR" sz="1800" dirty="0" smtClean="0"/>
              <a:t>organizacija u veljači 2020. kako bi označila prekomjernu količinu (lažnih) vijesti o pandemiji COVID-19.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200" dirty="0" smtClean="0"/>
              <a:t>Izvor: </a:t>
            </a:r>
            <a:r>
              <a:rPr lang="hr-HR" sz="1200" dirty="0">
                <a:hlinkClick r:id="rId3"/>
              </a:rPr>
              <a:t>https://www.collinsdictionary.com/submission/7826/Infodemic</a:t>
            </a:r>
            <a:endParaRPr lang="hr-HR" sz="1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8383"/>
            <a:ext cx="5181600" cy="3005822"/>
          </a:xfrm>
        </p:spPr>
      </p:pic>
    </p:spTree>
    <p:extLst>
      <p:ext uri="{BB962C8B-B14F-4D97-AF65-F5344CB8AC3E}">
        <p14:creationId xmlns="" xmlns:p14="http://schemas.microsoft.com/office/powerpoint/2010/main" val="3868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Što mislite o ovoj izjavi? Koja je poruka?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“We’re not just fighting an epidemic; we’re fighting an </a:t>
            </a:r>
            <a:r>
              <a:rPr lang="en-GB" dirty="0" err="1" smtClean="0"/>
              <a:t>infodemic</a:t>
            </a:r>
            <a:r>
              <a:rPr lang="hr-HR" dirty="0" smtClean="0"/>
              <a:t>.</a:t>
            </a:r>
            <a:r>
              <a:rPr lang="en-GB" dirty="0" smtClean="0"/>
              <a:t>”</a:t>
            </a:r>
            <a:endParaRPr lang="hr-HR" dirty="0" smtClean="0"/>
          </a:p>
          <a:p>
            <a:pPr marL="0" indent="0" algn="r">
              <a:buNone/>
            </a:pPr>
            <a:r>
              <a:rPr lang="hr-HR" sz="2000" b="1" dirty="0"/>
              <a:t>Tedros Adhanom </a:t>
            </a:r>
            <a:r>
              <a:rPr lang="hr-HR" sz="2000" b="1" dirty="0" smtClean="0"/>
              <a:t>Ghebreyesus</a:t>
            </a:r>
          </a:p>
          <a:p>
            <a:pPr marL="0" indent="0" algn="r">
              <a:buNone/>
            </a:pPr>
            <a:r>
              <a:rPr lang="hr-HR" sz="2000" dirty="0" smtClean="0"/>
              <a:t>Glavni direktor Svjetske zdravstvene organizacije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2504"/>
            <a:ext cx="5181600" cy="3497580"/>
          </a:xfrm>
        </p:spPr>
      </p:pic>
    </p:spTree>
    <p:extLst>
      <p:ext uri="{BB962C8B-B14F-4D97-AF65-F5344CB8AC3E}">
        <p14:creationId xmlns="" xmlns:p14="http://schemas.microsoft.com/office/powerpoint/2010/main" val="2921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Koje su posljedice lažnih vijesti u vrijeme krize?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Lažne vijesti za cilj imaju prije svega financijsku korist</a:t>
            </a:r>
          </a:p>
          <a:p>
            <a:pPr lvl="1"/>
            <a:r>
              <a:rPr lang="hr-HR" dirty="0" smtClean="0"/>
              <a:t>Klik </a:t>
            </a:r>
            <a:r>
              <a:rPr lang="hr-HR" smtClean="0"/>
              <a:t>na objavu </a:t>
            </a:r>
            <a:r>
              <a:rPr lang="hr-HR" dirty="0" smtClean="0">
                <a:latin typeface="Carlito" panose="020F0502020204030204" pitchFamily="34" charset="0"/>
                <a:cs typeface="Carlito" panose="020F0502020204030204" pitchFamily="34" charset="0"/>
              </a:rPr>
              <a:t>→ zarada</a:t>
            </a:r>
            <a:endParaRPr lang="hr-HR" dirty="0" smtClean="0"/>
          </a:p>
          <a:p>
            <a:r>
              <a:rPr lang="hr-HR" dirty="0" smtClean="0"/>
              <a:t>Širenje straha i panike</a:t>
            </a:r>
          </a:p>
          <a:p>
            <a:pPr lvl="1"/>
            <a:r>
              <a:rPr lang="hr-HR" dirty="0" smtClean="0"/>
              <a:t>Strah je ljudski</a:t>
            </a:r>
          </a:p>
          <a:p>
            <a:pPr lvl="1"/>
            <a:r>
              <a:rPr lang="hr-HR" dirty="0" smtClean="0"/>
              <a:t>Panika onemogućava daljnje djelovanje, inhibira</a:t>
            </a:r>
            <a:endParaRPr lang="hr-HR" dirty="0"/>
          </a:p>
          <a:p>
            <a:r>
              <a:rPr lang="hr-HR" dirty="0" smtClean="0"/>
              <a:t>Širenje rasističkih ideja, zastrašivanje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30" y="1825625"/>
            <a:ext cx="4344539" cy="4351338"/>
          </a:xfrm>
        </p:spPr>
      </p:pic>
    </p:spTree>
    <p:extLst>
      <p:ext uri="{BB962C8B-B14F-4D97-AF65-F5344CB8AC3E}">
        <p14:creationId xmlns="" xmlns:p14="http://schemas.microsoft.com/office/powerpoint/2010/main" val="34444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 vrijeme krize važno je biti informiran/a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hr-HR" dirty="0" smtClean="0"/>
              <a:t>Relevantni izvori</a:t>
            </a:r>
          </a:p>
          <a:p>
            <a:r>
              <a:rPr lang="hr-HR" dirty="0" smtClean="0"/>
              <a:t>Provjereni izvori</a:t>
            </a:r>
          </a:p>
          <a:p>
            <a:r>
              <a:rPr lang="hr-HR" dirty="0" smtClean="0"/>
              <a:t>Vjerodostojni izvori</a:t>
            </a:r>
          </a:p>
          <a:p>
            <a:r>
              <a:rPr lang="hr-HR" dirty="0" smtClean="0"/>
              <a:t>Kvalitetni izvori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="" xmlns:p14="http://schemas.microsoft.com/office/powerpoint/2010/main" val="30663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Informacije o koronavirusu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bg1"/>
                </a:solidFill>
                <a:latin typeface="+mn-lt"/>
              </a:rPr>
              <a:t>www.koronavirus.hr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 smtClean="0"/>
              <a:t>Službena mrežna stranica Vlade o koronavirusu</a:t>
            </a:r>
          </a:p>
          <a:p>
            <a:r>
              <a:rPr lang="hr-HR" sz="2400" dirty="0" smtClean="0"/>
              <a:t>Sadrži sve relevantne podatke, preporuke i smjernice</a:t>
            </a:r>
          </a:p>
          <a:p>
            <a:r>
              <a:rPr lang="hr-HR" sz="2400" dirty="0" smtClean="0"/>
              <a:t>Svakodnevno se ažurira</a:t>
            </a:r>
          </a:p>
          <a:p>
            <a:r>
              <a:rPr lang="hr-HR" sz="2400" dirty="0" smtClean="0"/>
              <a:t>Postoje i profili na društvenim mrežama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6294"/>
            <a:ext cx="3810000" cy="3810000"/>
          </a:xfrm>
        </p:spPr>
      </p:pic>
    </p:spTree>
    <p:extLst>
      <p:ext uri="{BB962C8B-B14F-4D97-AF65-F5344CB8AC3E}">
        <p14:creationId xmlns="" xmlns:p14="http://schemas.microsoft.com/office/powerpoint/2010/main" val="37976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https://civilna-zastita.gov.hr/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 smtClean="0"/>
              <a:t>Ravnateljstvo civilne zaštite</a:t>
            </a:r>
          </a:p>
          <a:p>
            <a:pPr lvl="1"/>
            <a:r>
              <a:rPr lang="hr-HR" sz="2800" dirty="0" smtClean="0"/>
              <a:t>tijelo MUP-a</a:t>
            </a:r>
          </a:p>
          <a:p>
            <a:pPr lvl="1"/>
            <a:r>
              <a:rPr lang="hr-HR" sz="2800" dirty="0" smtClean="0"/>
              <a:t>uspostavu </a:t>
            </a:r>
            <a:r>
              <a:rPr lang="hr-HR" sz="2800" dirty="0"/>
              <a:t>sustava civilne zaštite, spašavanja građana, materijalnih dobara </a:t>
            </a:r>
            <a:r>
              <a:rPr lang="hr-HR" sz="2800" dirty="0" smtClean="0"/>
              <a:t>i drugih </a:t>
            </a:r>
            <a:r>
              <a:rPr lang="hr-HR" sz="2800" dirty="0"/>
              <a:t>dobara u velikim nesrećama i </a:t>
            </a:r>
            <a:r>
              <a:rPr lang="hr-HR" sz="2800" dirty="0" smtClean="0"/>
              <a:t>katastrofama</a:t>
            </a:r>
          </a:p>
          <a:p>
            <a:r>
              <a:rPr lang="hr-HR" sz="3200" dirty="0" smtClean="0"/>
              <a:t>Dnevno objavljuje informacije o situaciji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04" y="2381294"/>
            <a:ext cx="2599272" cy="3240000"/>
          </a:xfrm>
        </p:spPr>
      </p:pic>
    </p:spTree>
    <p:extLst>
      <p:ext uri="{BB962C8B-B14F-4D97-AF65-F5344CB8AC3E}">
        <p14:creationId xmlns="" xmlns:p14="http://schemas.microsoft.com/office/powerpoint/2010/main" val="42238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430</Words>
  <Application>Microsoft Office PowerPoint</Application>
  <PresentationFormat>Prilagođeno</PresentationFormat>
  <Paragraphs>85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Theme</vt:lpstr>
      <vt:lpstr>Kako i gdje se informirati o koronavirusu</vt:lpstr>
      <vt:lpstr>Uvod</vt:lpstr>
      <vt:lpstr>Uvod</vt:lpstr>
      <vt:lpstr>Što mislite o ovoj izjavi? Koja je poruka?</vt:lpstr>
      <vt:lpstr>Koje su posljedice lažnih vijesti u vrijeme krize?</vt:lpstr>
      <vt:lpstr>U vrijeme krize važno je biti informiran/a</vt:lpstr>
      <vt:lpstr>Informacije o koronavirusu</vt:lpstr>
      <vt:lpstr>www.koronavirus.hr</vt:lpstr>
      <vt:lpstr>https://civilna-zastita.gov.hr/</vt:lpstr>
      <vt:lpstr>https://www.hzjz.hr/</vt:lpstr>
      <vt:lpstr>https://www.ecdc.europa.eu/</vt:lpstr>
      <vt:lpstr>https://www.who.int/</vt:lpstr>
      <vt:lpstr>Preporuke</vt:lpstr>
      <vt:lpstr>Informirajte se!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HP</cp:lastModifiedBy>
  <cp:revision>34</cp:revision>
  <dcterms:created xsi:type="dcterms:W3CDTF">2020-03-12T20:11:13Z</dcterms:created>
  <dcterms:modified xsi:type="dcterms:W3CDTF">2020-04-13T19:11:02Z</dcterms:modified>
</cp:coreProperties>
</file>